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 id="2147483672" r:id="rId2"/>
  </p:sldMasterIdLst>
  <p:notesMasterIdLst>
    <p:notesMasterId r:id="rId3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ajaGopalan Varadan"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D3AFE6-00EF-4077-A03D-4E81ED0D2AF2}">
  <a:tblStyle styleId="{02D3AFE6-00EF-4077-A03D-4E81ED0D2AF2}"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1089" autoAdjust="0"/>
  </p:normalViewPr>
  <p:slideViewPr>
    <p:cSldViewPr snapToGrid="0">
      <p:cViewPr varScale="1">
        <p:scale>
          <a:sx n="43" d="100"/>
          <a:sy n="43" d="100"/>
        </p:scale>
        <p:origin x="2262" y="5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spcFirstLastPara="1" wrap="square" lIns="91425" tIns="91425" rIns="91425" bIns="91425" anchor="t" anchorCtr="0"/>
          <a:lstStyle>
            <a:lvl1pPr marR="0" lvl="0" algn="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8340621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Shape 71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2" name="Shape 712"/>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200"/>
              <a:buFont typeface="Calibri"/>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Introduce the module to the participants. Tell the participants that you will be talking about Data Lake Essentials in this module. </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dirty="0">
                <a:solidFill>
                  <a:schemeClr val="dk1"/>
                </a:solidFill>
                <a:latin typeface="Calibri"/>
                <a:ea typeface="Calibri"/>
                <a:cs typeface="Calibri"/>
                <a:sym typeface="Calibri"/>
              </a:rPr>
              <a:t>Notes for the Participants:</a:t>
            </a:r>
            <a:endParaRPr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You will be learning about Data Lake Essentials in this module. </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713" name="Shape 713"/>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880118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Shape 84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0" name="Shape 850"/>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Explain how data analytics is carried out using a data lake.</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dirty="0">
                <a:solidFill>
                  <a:schemeClr val="dk1"/>
                </a:solidFill>
                <a:latin typeface="Calibri"/>
                <a:ea typeface="Calibri"/>
                <a:cs typeface="Calibri"/>
                <a:sym typeface="Calibri"/>
              </a:rPr>
              <a:t>Notes for the Participants:</a:t>
            </a: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Data lake contains the raw data which allows different users to have their own ETL processes to format data in a way they need it. This way, data is reconfigured only when it is needed, reducing the cost and effort. After the required data undergoes ETL process from the data lake, it has a variety of applications including reporting, data exploration, visualization, data science, analytics and machine learning. </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Typically, data from multiple sources like web server logs, databases, social media, etc. are first ingested into the data lake. This data is curated by capturing the metadata and lineage and making it available in the data catalogue (</a:t>
            </a:r>
            <a:r>
              <a:rPr lang="en-US" sz="1200" b="0" i="0" u="none" strike="noStrike" cap="none" dirty="0" err="1">
                <a:solidFill>
                  <a:schemeClr val="dk1"/>
                </a:solidFill>
                <a:latin typeface="Calibri"/>
                <a:ea typeface="Calibri"/>
                <a:cs typeface="Calibri"/>
                <a:sym typeface="Calibri"/>
              </a:rPr>
              <a:t>Datapedia</a:t>
            </a:r>
            <a:r>
              <a:rPr lang="en-US" sz="1200" b="0" i="0" u="none" strike="noStrike" cap="none" dirty="0">
                <a:solidFill>
                  <a:schemeClr val="dk1"/>
                </a:solidFill>
                <a:latin typeface="Calibri"/>
                <a:ea typeface="Calibri"/>
                <a:cs typeface="Calibri"/>
                <a:sym typeface="Calibri"/>
              </a:rPr>
              <a:t>). Security policies and entitlements are also applied after curation.</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Data flow into the data lake takes place by batch, micro-batch or real-time processing or one-time load activity. Apart from this, data itself is no longer restrained by initial schema decisions and can be exploited more freely by the enterprise. With data lake, a supply-demand model is developed in the form of Data and Analytics as a Service (</a:t>
            </a:r>
            <a:r>
              <a:rPr lang="en-US" sz="1200" b="0" i="0" u="none" strike="noStrike" cap="none" dirty="0" err="1">
                <a:solidFill>
                  <a:schemeClr val="dk1"/>
                </a:solidFill>
                <a:latin typeface="Calibri"/>
                <a:ea typeface="Calibri"/>
                <a:cs typeface="Calibri"/>
                <a:sym typeface="Calibri"/>
              </a:rPr>
              <a:t>DaaS</a:t>
            </a:r>
            <a:r>
              <a:rPr lang="en-US" sz="1200" b="0" i="0" u="none" strike="noStrike" cap="none" dirty="0">
                <a:solidFill>
                  <a:schemeClr val="dk1"/>
                </a:solidFill>
                <a:latin typeface="Calibri"/>
                <a:ea typeface="Calibri"/>
                <a:cs typeface="Calibri"/>
                <a:sym typeface="Calibri"/>
              </a:rPr>
              <a:t>). IT takes the role of a supplier i.e. data provider, while business users (data scientists, business analysts) are consumers.</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The </a:t>
            </a:r>
            <a:r>
              <a:rPr lang="en-US" sz="1200" b="0" i="0" u="none" strike="noStrike" cap="none" dirty="0" err="1">
                <a:solidFill>
                  <a:schemeClr val="dk1"/>
                </a:solidFill>
                <a:latin typeface="Calibri"/>
                <a:ea typeface="Calibri"/>
                <a:cs typeface="Calibri"/>
                <a:sym typeface="Calibri"/>
              </a:rPr>
              <a:t>DaaS</a:t>
            </a:r>
            <a:r>
              <a:rPr lang="en-US" sz="1200" b="0" i="0" u="none" strike="noStrike" cap="none" dirty="0">
                <a:solidFill>
                  <a:schemeClr val="dk1"/>
                </a:solidFill>
                <a:latin typeface="Calibri"/>
                <a:ea typeface="Calibri"/>
                <a:cs typeface="Calibri"/>
                <a:sym typeface="Calibri"/>
              </a:rPr>
              <a:t> model enables users to self-serve their data and analytic needs. Users browse the lake’s data catalogue to find and select the available data and fill a metaphorical “shopping cart” (effectively an analytics sandbox) with data to work with. Once access is provisioned, users can use the analytics tools of their choice to develop models and gain insights. Subsequently, users can publish analytical models or push the refined or transformed data back into the Data Lake to share with the larger community.</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851" name="Shape 851"/>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10</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574380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Shape 97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6" name="Shape 976"/>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Explain how data lake and data warehouse can be compared with each other.</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dirty="0">
                <a:solidFill>
                  <a:schemeClr val="dk1"/>
                </a:solidFill>
                <a:latin typeface="Calibri"/>
                <a:ea typeface="Calibri"/>
                <a:cs typeface="Calibri"/>
                <a:sym typeface="Calibri"/>
              </a:rPr>
              <a:t>Notes for the Participants:</a:t>
            </a: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At first glance, it may seem that a data lake would completely replace a data warehouse. However, if we actually look at both the approaches carefully, we can conclude that both data lake and data warehouse are complementary and have different attributes as mentioned in the table.</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A data warehouse is used to analyze relational data coming from transactional systems and line of business applications. The data structure and schema are defined in advance to optimize for fast SQL queries, where the results are typically used for operational reporting and analysis. Data is cleaned, enriched, and transformed so it can act as the “single source of truth” that users can trust.</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A data lake is different because it stores relational data from the </a:t>
            </a:r>
            <a:r>
              <a:rPr lang="en-US" sz="1200" b="0" i="0" u="none" strike="noStrike" cap="none" dirty="0" smtClean="0">
                <a:solidFill>
                  <a:schemeClr val="dk1"/>
                </a:solidFill>
                <a:latin typeface="Calibri"/>
                <a:ea typeface="Calibri"/>
                <a:cs typeface="Calibri"/>
                <a:sym typeface="Calibri"/>
              </a:rPr>
              <a:t>line </a:t>
            </a:r>
            <a:r>
              <a:rPr lang="en-US" sz="1200" b="0" i="0" u="none" strike="noStrike" cap="none" dirty="0">
                <a:solidFill>
                  <a:schemeClr val="dk1"/>
                </a:solidFill>
                <a:latin typeface="Calibri"/>
                <a:ea typeface="Calibri"/>
                <a:cs typeface="Calibri"/>
                <a:sym typeface="Calibri"/>
              </a:rPr>
              <a:t>of business applications, and non-relational data from mobile apps, </a:t>
            </a:r>
            <a:r>
              <a:rPr lang="en-US" sz="1200" b="0" i="0" u="none" strike="noStrike" cap="none" dirty="0" err="1">
                <a:solidFill>
                  <a:schemeClr val="dk1"/>
                </a:solidFill>
                <a:latin typeface="Calibri"/>
                <a:ea typeface="Calibri"/>
                <a:cs typeface="Calibri"/>
                <a:sym typeface="Calibri"/>
              </a:rPr>
              <a:t>IoT</a:t>
            </a:r>
            <a:r>
              <a:rPr lang="en-US" sz="1200" b="0" i="0" u="none" strike="noStrike" cap="none" dirty="0">
                <a:solidFill>
                  <a:schemeClr val="dk1"/>
                </a:solidFill>
                <a:latin typeface="Calibri"/>
                <a:ea typeface="Calibri"/>
                <a:cs typeface="Calibri"/>
                <a:sym typeface="Calibri"/>
              </a:rPr>
              <a:t> devices, and social media. The structure of the data or schema is not defined when data is captured. All the data can be stored without careful design or the need to know what questions you might need answers for in the future. Different types of analytics on your data like SQL queries, big data analytics, full-text search, real-time analytics, and machine learning can be used to uncover insights.</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977" name="Shape 977"/>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11</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041598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Shape 98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5" name="Shape 985"/>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Facilitate a discussion among the participants on the key points associated with data lake and data warehouse. They will also discuss about the contrasting features of data lake and data warehouse.</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a:solidFill>
                  <a:schemeClr val="dk1"/>
                </a:solidFill>
                <a:latin typeface="Calibri"/>
                <a:ea typeface="Calibri"/>
                <a:cs typeface="Calibri"/>
                <a:sym typeface="Calibri"/>
              </a:rPr>
              <a:t>Notes for the Participants:</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Discuss the key points on data lake and data warehouse and come up with the contrasting features of both the approaches.</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986" name="Shape 986"/>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12</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40760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Shape 99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4" name="Shape 994"/>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Answer: </a:t>
            </a: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1. C. Data lake accepts only structured data</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2. A. True</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995" name="Shape 995"/>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13</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45200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Shape 10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2" name="Shape 1002"/>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Explain the participants about the first component of data lake, Ingestion.</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a:solidFill>
                  <a:schemeClr val="dk1"/>
                </a:solidFill>
                <a:latin typeface="Calibri"/>
                <a:ea typeface="Calibri"/>
                <a:cs typeface="Calibri"/>
                <a:sym typeface="Calibri"/>
              </a:rPr>
              <a:t>Notes for the Participants:</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Ingestion is the foundational component of a data lake. A data lake needs to be able to deal with different types of data including both batch and the near-real-time streams. This means, it must have flexible ingestion mechanisms.</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1003" name="Shape 1003"/>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14</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164711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Shape 104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6" name="Shape 1046"/>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Explain the participants about the features of Storage, the second important component of a data lake.</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a:solidFill>
                  <a:schemeClr val="dk1"/>
                </a:solidFill>
                <a:latin typeface="Calibri"/>
                <a:ea typeface="Calibri"/>
                <a:cs typeface="Calibri"/>
                <a:sym typeface="Calibri"/>
              </a:rPr>
              <a:t>Notes for the Participants:</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The main component of a data lake is the storage layer and it is critical that this layer ensures that data can be accessed in a scalable and flexible way while also providing extremely high durability at a low cost.</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a:p>
          <a:p>
            <a:pPr marL="0" marR="0" lvl="0" indent="0" algn="l" rtl="0">
              <a:spcBef>
                <a:spcPts val="0"/>
              </a:spcBef>
              <a:spcAft>
                <a:spcPts val="0"/>
              </a:spcAft>
              <a:buClr>
                <a:schemeClr val="dk1"/>
              </a:buClr>
              <a:buSzPts val="1200"/>
              <a:buFont typeface="Calibri"/>
              <a:buNone/>
            </a:pPr>
            <a:r>
              <a:rPr lang="en-US"/>
              <a:t>Data warehouses are associated with disk space wastage and extra processing overheads, which are minimized to a larger extent by adopting data lakes. Each piece of data is assigned a cell, and because the data does not need to be combined at ingest, no empty rows or columns exist. This makes it possible to</a:t>
            </a:r>
            <a:endParaRPr/>
          </a:p>
          <a:p>
            <a:pPr marL="0" marR="0" lvl="0" indent="0" algn="l" rtl="0">
              <a:spcBef>
                <a:spcPts val="0"/>
              </a:spcBef>
              <a:spcAft>
                <a:spcPts val="0"/>
              </a:spcAft>
              <a:buClr>
                <a:schemeClr val="dk1"/>
              </a:buClr>
              <a:buSzPts val="1100"/>
              <a:buFont typeface="Arial"/>
              <a:buNone/>
            </a:pPr>
            <a:r>
              <a:rPr lang="en-US"/>
              <a:t>store large volumes of data in less space than would be required for even relatively small conventional databases.</a:t>
            </a:r>
            <a:endParaRPr/>
          </a:p>
          <a:p>
            <a:pPr marL="0" marR="0" lvl="0" indent="0" algn="l" rtl="0">
              <a:spcBef>
                <a:spcPts val="0"/>
              </a:spcBef>
              <a:spcAft>
                <a:spcPts val="0"/>
              </a:spcAft>
              <a:buClr>
                <a:schemeClr val="dk1"/>
              </a:buClr>
              <a:buSzPts val="1100"/>
              <a:buFont typeface="Arial"/>
              <a:buNone/>
            </a:pPr>
            <a:r>
              <a:rPr lang="en-US"/>
              <a:t>In addition to needing less storage, when storage and computing are separate, customers can pay for storage at a lower rate, regardless of computing needs. Cloud service providers like Amazon Web Services (AWS) even offer a range of storage options at different price points, depending on the accessibility requirements.</a:t>
            </a:r>
            <a:endParaRPr/>
          </a:p>
          <a:p>
            <a:pPr marL="0" marR="0" lvl="0" indent="0" algn="l" rtl="0">
              <a:spcBef>
                <a:spcPts val="0"/>
              </a:spcBef>
              <a:spcAft>
                <a:spcPts val="0"/>
              </a:spcAft>
              <a:buClr>
                <a:schemeClr val="dk1"/>
              </a:buClr>
              <a:buSzPts val="1100"/>
              <a:buFont typeface="Arial"/>
              <a:buNone/>
            </a:pPr>
            <a:endParaRPr/>
          </a:p>
          <a:p>
            <a:pPr marL="0" marR="0" lvl="0" indent="0" algn="l" rtl="0">
              <a:spcBef>
                <a:spcPts val="0"/>
              </a:spcBef>
              <a:spcAft>
                <a:spcPts val="0"/>
              </a:spcAft>
              <a:buClr>
                <a:schemeClr val="dk1"/>
              </a:buClr>
              <a:buSzPts val="1100"/>
              <a:buFont typeface="Arial"/>
              <a:buNone/>
            </a:pPr>
            <a:r>
              <a:rPr lang="en-US"/>
              <a:t>More about storage is given in Data stores topic in this module.</a:t>
            </a:r>
            <a:endParaRPr/>
          </a:p>
          <a:p>
            <a:pPr marL="0" marR="0" lvl="0" indent="0" algn="l" rtl="0">
              <a:spcBef>
                <a:spcPts val="0"/>
              </a:spcBef>
              <a:spcAft>
                <a:spcPts val="0"/>
              </a:spcAft>
              <a:buClr>
                <a:schemeClr val="dk1"/>
              </a:buClr>
              <a:buSzPts val="1200"/>
              <a:buFont typeface="Calibri"/>
              <a:buNone/>
            </a:pP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1047" name="Shape 1047"/>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15</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667696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Shape 109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5" name="Shape 1095"/>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Explain how data is catalogued and can be searched in a data lake.</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a:solidFill>
                  <a:schemeClr val="dk1"/>
                </a:solidFill>
                <a:latin typeface="Calibri"/>
                <a:ea typeface="Calibri"/>
                <a:cs typeface="Calibri"/>
                <a:sym typeface="Calibri"/>
              </a:rPr>
              <a:t>Notes for the Participants:</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Data lakes that are full of data are not useful if users cannot quickly search and find what they want. After the ingestion of large data collections, data understanding stage is of paramount importance before one can start preparing data or analysis.</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The metadata layer is essential for classification of data and for users to be able to search for the various attributes. Tagging (i.e., metadata tagging) is used to express the data understanding through organizing, identifying, and interpreting the raw data, ingested in the lake.</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The Data lake may be utilized by the internal or external users and businesses can expose the search interface through an API. </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1096" name="Shape 1096"/>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16</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44895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Shape 113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3" name="Shape 1133"/>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Explain the participants about data processing done in a data lake.</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a:solidFill>
                  <a:schemeClr val="dk1"/>
                </a:solidFill>
                <a:latin typeface="Calibri"/>
                <a:ea typeface="Calibri"/>
                <a:cs typeface="Calibri"/>
                <a:sym typeface="Calibri"/>
              </a:rPr>
              <a:t>Notes for the Participants:</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The processing layer of a data lake is where data may be transformed into different structures and formats, to suit the type of analysis to be done. The analysis may be SQL-based or be more exploratory in nature.</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a:p>
          <a:p>
            <a:pPr marL="0" marR="0" lvl="0" indent="0" algn="l" rtl="0">
              <a:spcBef>
                <a:spcPts val="0"/>
              </a:spcBef>
              <a:spcAft>
                <a:spcPts val="0"/>
              </a:spcAft>
              <a:buClr>
                <a:schemeClr val="dk1"/>
              </a:buClr>
              <a:buSzPts val="1100"/>
              <a:buFont typeface="Arial"/>
              <a:buNone/>
            </a:pPr>
            <a:r>
              <a:rPr lang="en-US"/>
              <a:t>Processing transforms data into a standardized format useful to business users and data scientists. It’s necessary because during the process of ingesting data into a data lake, the user does not make any decisions about transforming or standardizing the data. Instead, this is delayed until the user reads the data. At that point, the business users have a variety of tools with which to standardize or transform the data.</a:t>
            </a:r>
            <a:endParaRPr/>
          </a:p>
          <a:p>
            <a:pPr marL="0" marR="0" lvl="0" indent="0" algn="l" rtl="0">
              <a:spcBef>
                <a:spcPts val="0"/>
              </a:spcBef>
              <a:spcAft>
                <a:spcPts val="0"/>
              </a:spcAft>
              <a:buClr>
                <a:schemeClr val="dk1"/>
              </a:buClr>
              <a:buSzPts val="1100"/>
              <a:buFont typeface="Arial"/>
              <a:buNone/>
            </a:pPr>
            <a:endParaRPr/>
          </a:p>
          <a:p>
            <a:pPr marL="0" marR="0" lvl="0" indent="0" algn="l" rtl="0">
              <a:spcBef>
                <a:spcPts val="0"/>
              </a:spcBef>
              <a:spcAft>
                <a:spcPts val="0"/>
              </a:spcAft>
              <a:buClr>
                <a:schemeClr val="dk1"/>
              </a:buClr>
              <a:buSzPts val="1100"/>
              <a:buFont typeface="Arial"/>
              <a:buNone/>
            </a:pPr>
            <a:r>
              <a:rPr lang="en-US"/>
              <a:t>Appropriate tools can process data for both batch and near-real time use cases. Batch processing is for traditional extract, transform, and load (ETL) workloads—for example, you might want to process billing information to generate a daily operational report. Streaming is for scenarios in which the report needs to be delivered in real time or near real time and cannot wait for a daily update. For example, a large courier company might need streaming data to identify the current locations of all its trucks at a given moment.</a:t>
            </a:r>
            <a:endParaRPr/>
          </a:p>
          <a:p>
            <a:pPr marL="0" marR="0" lvl="0" indent="0" algn="l" rtl="0">
              <a:spcBef>
                <a:spcPts val="0"/>
              </a:spcBef>
              <a:spcAft>
                <a:spcPts val="0"/>
              </a:spcAft>
              <a:buClr>
                <a:schemeClr val="dk1"/>
              </a:buClr>
              <a:buSzPts val="1100"/>
              <a:buFont typeface="Arial"/>
              <a:buNone/>
            </a:pPr>
            <a:endParaRPr/>
          </a:p>
          <a:p>
            <a:pPr marL="0" marR="0" lvl="0" indent="0" algn="l" rtl="0">
              <a:spcBef>
                <a:spcPts val="0"/>
              </a:spcBef>
              <a:spcAft>
                <a:spcPts val="0"/>
              </a:spcAft>
              <a:buClr>
                <a:schemeClr val="dk1"/>
              </a:buClr>
              <a:buSzPts val="1100"/>
              <a:buFont typeface="Arial"/>
              <a:buNone/>
            </a:pPr>
            <a:r>
              <a:rPr lang="en-US"/>
              <a:t>Different tools are needed, based on whether your use case involves batch or streaming. For batch use cases, organizations generally use Pig, Hive, Spark, and MapReduce. For streaming use cases, commonly used tools are Spark-Streaming, Kafka, Flume, and Storm.</a:t>
            </a:r>
            <a:endParaRPr/>
          </a:p>
          <a:p>
            <a:pPr marL="0" marR="0" lvl="0" indent="0" algn="l" rtl="0">
              <a:spcBef>
                <a:spcPts val="0"/>
              </a:spcBef>
              <a:spcAft>
                <a:spcPts val="0"/>
              </a:spcAft>
              <a:buClr>
                <a:schemeClr val="dk1"/>
              </a:buClr>
              <a:buSzPts val="1100"/>
              <a:buFont typeface="Arial"/>
              <a:buNone/>
            </a:pPr>
            <a:endParaRPr/>
          </a:p>
          <a:p>
            <a:pPr marL="0" marR="0" lvl="0" indent="0" algn="l" rtl="0">
              <a:spcBef>
                <a:spcPts val="0"/>
              </a:spcBef>
              <a:spcAft>
                <a:spcPts val="0"/>
              </a:spcAft>
              <a:buClr>
                <a:schemeClr val="dk1"/>
              </a:buClr>
              <a:buSzPts val="1100"/>
              <a:buFont typeface="Arial"/>
              <a:buNone/>
            </a:pPr>
            <a:endParaRPr/>
          </a:p>
          <a:p>
            <a:pPr marL="0" marR="0" lvl="0" indent="0" algn="l" rtl="0">
              <a:spcBef>
                <a:spcPts val="0"/>
              </a:spcBef>
              <a:spcAft>
                <a:spcPts val="0"/>
              </a:spcAft>
              <a:buClr>
                <a:schemeClr val="dk1"/>
              </a:buClr>
              <a:buSzPts val="1100"/>
              <a:buFont typeface="Arial"/>
              <a:buNone/>
            </a:pPr>
            <a:endParaRPr/>
          </a:p>
          <a:p>
            <a:pPr marL="0" marR="0" lvl="0" indent="0" algn="l" rtl="0">
              <a:spcBef>
                <a:spcPts val="0"/>
              </a:spcBef>
              <a:spcAft>
                <a:spcPts val="0"/>
              </a:spcAft>
              <a:buClr>
                <a:schemeClr val="dk1"/>
              </a:buClr>
              <a:buSzPts val="1200"/>
              <a:buFont typeface="Calibri"/>
              <a:buNone/>
            </a:pP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1134" name="Shape 1134"/>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17</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370881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Shape 117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4" name="Shape 1174"/>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Explain the participants about the importance of data security in a data lake.</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a:solidFill>
                  <a:schemeClr val="dk1"/>
                </a:solidFill>
                <a:latin typeface="Calibri"/>
                <a:ea typeface="Calibri"/>
                <a:cs typeface="Calibri"/>
                <a:sym typeface="Calibri"/>
              </a:rPr>
              <a:t>Notes for the Participants:</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The security of a data lake is paramount and there are several different mechanisms that need to be aligned. These range from encryption of the data at rest and in transit to authenticating and authorizing the users. Additionally, the businesses might want an audit trail of events in the data lake. The Data may also need to be securely accessed by both, the  internal and external users.</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1175" name="Shape 1175"/>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18</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5070501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Shape 120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7" name="Shape 1207"/>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b="1"/>
              <a:t>Notes to the Facilitator:</a:t>
            </a:r>
            <a:endParaRPr b="1"/>
          </a:p>
          <a:p>
            <a:pPr marL="0" lvl="0" indent="0">
              <a:spcBef>
                <a:spcPts val="0"/>
              </a:spcBef>
              <a:spcAft>
                <a:spcPts val="0"/>
              </a:spcAft>
              <a:buNone/>
            </a:pPr>
            <a:r>
              <a:rPr lang="en-US"/>
              <a:t>Explain about data lake governance and standards needed for good governance.</a:t>
            </a:r>
            <a:endParaRPr/>
          </a:p>
          <a:p>
            <a:pPr marL="0" lvl="0" indent="0">
              <a:spcBef>
                <a:spcPts val="0"/>
              </a:spcBef>
              <a:spcAft>
                <a:spcPts val="0"/>
              </a:spcAft>
              <a:buNone/>
            </a:pPr>
            <a:endParaRPr/>
          </a:p>
          <a:p>
            <a:pPr marL="0" lvl="0" indent="0">
              <a:spcBef>
                <a:spcPts val="0"/>
              </a:spcBef>
              <a:spcAft>
                <a:spcPts val="0"/>
              </a:spcAft>
              <a:buNone/>
            </a:pPr>
            <a:r>
              <a:rPr lang="en-US" b="1"/>
              <a:t>Notes to the Participants</a:t>
            </a:r>
            <a:r>
              <a:rPr lang="en-US"/>
              <a:t>:</a:t>
            </a:r>
            <a:endParaRPr/>
          </a:p>
          <a:p>
            <a:pPr marL="0" lvl="0" indent="0">
              <a:spcBef>
                <a:spcPts val="0"/>
              </a:spcBef>
              <a:spcAft>
                <a:spcPts val="0"/>
              </a:spcAft>
              <a:buClr>
                <a:schemeClr val="dk1"/>
              </a:buClr>
              <a:buSzPts val="1100"/>
              <a:buFont typeface="Arial"/>
              <a:buNone/>
            </a:pPr>
            <a:r>
              <a:rPr lang="en-US"/>
              <a:t>Data lakes created with an integrated data management framework can eliminate the cumbersome data preparation process of ETL that traditional data warehouse requires. Data is smoothly ingested into the data lake, where it is managed using metadata tags that help locate and connect the information when business users need it. This approach frees analysts for the important task of finding value in the data without involving IT in every step of the process, thus conserving IT resources. Well-managed data lakes help organizations more effectively utilize all of their data to derive business insight and make good decisions.</a:t>
            </a:r>
            <a:endParaRPr/>
          </a:p>
          <a:p>
            <a:pPr marL="0" lvl="0" indent="0">
              <a:spcBef>
                <a:spcPts val="0"/>
              </a:spcBef>
              <a:spcAft>
                <a:spcPts val="0"/>
              </a:spcAft>
              <a:buNone/>
            </a:pPr>
            <a:endParaRPr/>
          </a:p>
          <a:p>
            <a:pPr marL="0" lvl="0" indent="0">
              <a:spcBef>
                <a:spcPts val="0"/>
              </a:spcBef>
              <a:spcAft>
                <a:spcPts val="0"/>
              </a:spcAft>
              <a:buNone/>
            </a:pPr>
            <a:r>
              <a:rPr lang="en-US"/>
              <a:t>Data governance is very important, and organizations need more advanced capabilities to ensure that business users and data scientists can track data lineage and data access, and take advantage of common metadata to fully make use of enterprise data resources.</a:t>
            </a:r>
            <a:endParaRPr/>
          </a:p>
          <a:p>
            <a:pPr marL="0" lvl="0" indent="0">
              <a:spcBef>
                <a:spcPts val="0"/>
              </a:spcBef>
              <a:spcAft>
                <a:spcPts val="0"/>
              </a:spcAft>
              <a:buNone/>
            </a:pPr>
            <a:endParaRPr/>
          </a:p>
          <a:p>
            <a:pPr marL="0" lvl="0" indent="0">
              <a:spcBef>
                <a:spcPts val="0"/>
              </a:spcBef>
              <a:spcAft>
                <a:spcPts val="0"/>
              </a:spcAft>
              <a:buNone/>
            </a:pPr>
            <a:r>
              <a:rPr lang="en-US"/>
              <a:t>For a good data management and governance strategy it is important to have the right metadata management structure in place. With accurate and descriptive metadata, policies and standards can be set for managing and using data. For example, you can create policies that enforce users’ ability to acquire data from certain places, which these users then own and are therefore responsible; which users can access the data; how the data can be used and how it’s protected - including how it is stored, archived, and backed up. The governance strategy must also specify how data will be audited to ensure that the business is complying with government regulations that apply to the industry.</a:t>
            </a: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Clr>
                <a:schemeClr val="dk1"/>
              </a:buClr>
              <a:buSzPts val="1100"/>
              <a:buFont typeface="Arial"/>
              <a:buNone/>
            </a:pPr>
            <a:endParaRPr/>
          </a:p>
          <a:p>
            <a:pPr marL="0" lvl="0" indent="0">
              <a:spcBef>
                <a:spcPts val="0"/>
              </a:spcBef>
              <a:spcAft>
                <a:spcPts val="0"/>
              </a:spcAft>
              <a:buNone/>
            </a:pPr>
            <a:endParaRPr/>
          </a:p>
        </p:txBody>
      </p:sp>
      <p:sp>
        <p:nvSpPr>
          <p:cNvPr id="1208" name="Shape 1208"/>
          <p:cNvSpPr txBox="1">
            <a:spLocks noGrp="1"/>
          </p:cNvSpPr>
          <p:nvPr>
            <p:ph type="sldNum" idx="12"/>
          </p:nvPr>
        </p:nvSpPr>
        <p:spPr>
          <a:xfrm>
            <a:off x="3884612"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chemeClr val="dk1"/>
              </a:buClr>
              <a:buSzPts val="300"/>
              <a:buFont typeface="Arial"/>
              <a:buNone/>
            </a:pPr>
            <a:fld id="{00000000-1234-1234-1234-123412341234}" type="slidenum">
              <a:rPr lang="en-US"/>
              <a:t>19</a:t>
            </a:fld>
            <a:endParaRPr/>
          </a:p>
        </p:txBody>
      </p:sp>
    </p:spTree>
    <p:extLst>
      <p:ext uri="{BB962C8B-B14F-4D97-AF65-F5344CB8AC3E}">
        <p14:creationId xmlns:p14="http://schemas.microsoft.com/office/powerpoint/2010/main" val="1442358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Shape 71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0" name="Shape 720"/>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200"/>
              <a:buFont typeface="Calibri"/>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Reiterate the module objectives in this module. </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Participants:</a:t>
            </a: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Take note of the module objectives in this module. </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p:txBody>
      </p:sp>
      <p:sp>
        <p:nvSpPr>
          <p:cNvPr id="721" name="Shape 721"/>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2</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693117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Shape 121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5" name="Shape 1215"/>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b="1" dirty="0"/>
              <a:t>Notes to the Facilitator:</a:t>
            </a:r>
            <a:endParaRPr b="1" dirty="0"/>
          </a:p>
          <a:p>
            <a:pPr marL="0" lvl="0" indent="0">
              <a:spcBef>
                <a:spcPts val="0"/>
              </a:spcBef>
              <a:spcAft>
                <a:spcPts val="0"/>
              </a:spcAft>
              <a:buNone/>
            </a:pPr>
            <a:r>
              <a:rPr lang="en-US" dirty="0"/>
              <a:t>Explain how data from a data lake is accessed and visualized.</a:t>
            </a:r>
            <a:endParaRPr dirty="0"/>
          </a:p>
          <a:p>
            <a:pPr marL="0" lvl="0" indent="0">
              <a:spcBef>
                <a:spcPts val="0"/>
              </a:spcBef>
              <a:spcAft>
                <a:spcPts val="0"/>
              </a:spcAft>
              <a:buNone/>
            </a:pPr>
            <a:endParaRPr dirty="0"/>
          </a:p>
          <a:p>
            <a:pPr marL="0" lvl="0" indent="0">
              <a:spcBef>
                <a:spcPts val="0"/>
              </a:spcBef>
              <a:spcAft>
                <a:spcPts val="0"/>
              </a:spcAft>
              <a:buNone/>
            </a:pPr>
            <a:r>
              <a:rPr lang="en-US" b="1" dirty="0"/>
              <a:t>Notes to the Participants:</a:t>
            </a:r>
            <a:endParaRPr b="1" dirty="0"/>
          </a:p>
          <a:p>
            <a:pPr marL="0" lvl="0" indent="0">
              <a:spcBef>
                <a:spcPts val="0"/>
              </a:spcBef>
              <a:spcAft>
                <a:spcPts val="0"/>
              </a:spcAft>
              <a:buNone/>
            </a:pPr>
            <a:r>
              <a:rPr lang="en-US" dirty="0"/>
              <a:t>In this stage data consumption happens</a:t>
            </a:r>
            <a:r>
              <a:rPr lang="en-US" dirty="0" smtClean="0"/>
              <a:t>, i.e., </a:t>
            </a:r>
            <a:r>
              <a:rPr lang="en-US" dirty="0"/>
              <a:t>data is accessed from the data lake and visualized. There are various techniques of accessing the data: queries, tool-based extractions, or extractions that need to happen through an API. Some applications need to source the data for performing analyses or other transformations downstream. </a:t>
            </a:r>
            <a:endParaRPr dirty="0"/>
          </a:p>
          <a:p>
            <a:pPr marL="0" lvl="0" indent="0">
              <a:spcBef>
                <a:spcPts val="0"/>
              </a:spcBef>
              <a:spcAft>
                <a:spcPts val="0"/>
              </a:spcAft>
              <a:buNone/>
            </a:pPr>
            <a:endParaRPr dirty="0"/>
          </a:p>
          <a:p>
            <a:pPr marL="0" lvl="0" indent="0">
              <a:spcBef>
                <a:spcPts val="0"/>
              </a:spcBef>
              <a:spcAft>
                <a:spcPts val="0"/>
              </a:spcAft>
              <a:buNone/>
            </a:pPr>
            <a:r>
              <a:rPr lang="en-US" dirty="0"/>
              <a:t>Visualization is an important part of this stage, where the data is transformed into charts and graphics for easier comprehension and consumption. Tableau and </a:t>
            </a:r>
            <a:r>
              <a:rPr lang="en-US" dirty="0" err="1"/>
              <a:t>Qlik</a:t>
            </a:r>
            <a:r>
              <a:rPr lang="en-US" dirty="0"/>
              <a:t> are two popular tools offering effective visualization. </a:t>
            </a:r>
            <a:endParaRPr dirty="0"/>
          </a:p>
          <a:p>
            <a:pPr marL="0" lvl="0" indent="0">
              <a:spcBef>
                <a:spcPts val="0"/>
              </a:spcBef>
              <a:spcAft>
                <a:spcPts val="0"/>
              </a:spcAft>
              <a:buNone/>
            </a:pPr>
            <a:endParaRPr dirty="0"/>
          </a:p>
          <a:p>
            <a:pPr marL="0" lvl="0" indent="0">
              <a:spcBef>
                <a:spcPts val="0"/>
              </a:spcBef>
              <a:spcAft>
                <a:spcPts val="0"/>
              </a:spcAft>
              <a:buNone/>
            </a:pPr>
            <a:r>
              <a:rPr lang="en-US" dirty="0"/>
              <a:t>Business users can also use dashboards, either custom-built to fit their needs, or off-the-shelf such as Microsoft SQL Server Reporting Services, Oracle Business Intelligence Enterprise Edition, or IBM </a:t>
            </a:r>
            <a:r>
              <a:rPr lang="en-US" dirty="0" err="1"/>
              <a:t>Cognos</a:t>
            </a:r>
            <a:r>
              <a:rPr lang="en-US" dirty="0"/>
              <a:t>.</a:t>
            </a:r>
            <a:endParaRPr dirty="0"/>
          </a:p>
          <a:p>
            <a:pPr marL="0" lvl="0" indent="0">
              <a:spcBef>
                <a:spcPts val="0"/>
              </a:spcBef>
              <a:spcAft>
                <a:spcPts val="0"/>
              </a:spcAft>
              <a:buNone/>
            </a:pPr>
            <a:endParaRPr dirty="0"/>
          </a:p>
          <a:p>
            <a:pPr marL="0" lvl="0" indent="0">
              <a:spcBef>
                <a:spcPts val="0"/>
              </a:spcBef>
              <a:spcAft>
                <a:spcPts val="0"/>
              </a:spcAft>
              <a:buNone/>
            </a:pPr>
            <a:r>
              <a:rPr lang="en-US" dirty="0"/>
              <a:t>Application access to the data is provided through APIs, message queues, and database access. A typical technology stack will look like the following, at this stage:</a:t>
            </a:r>
            <a:endParaRPr dirty="0"/>
          </a:p>
          <a:p>
            <a:pPr marL="457200" lvl="0" indent="-304800">
              <a:spcBef>
                <a:spcPts val="0"/>
              </a:spcBef>
              <a:spcAft>
                <a:spcPts val="0"/>
              </a:spcAft>
              <a:buSzPts val="1200"/>
              <a:buChar char="●"/>
            </a:pPr>
            <a:r>
              <a:rPr lang="en-US" b="1" dirty="0" err="1"/>
              <a:t>Qlik</a:t>
            </a:r>
            <a:r>
              <a:rPr lang="en-US" dirty="0"/>
              <a:t>: Allows users to create visualizations, dashboards, and apps that answer important business questions.</a:t>
            </a:r>
            <a:endParaRPr dirty="0"/>
          </a:p>
          <a:p>
            <a:pPr marL="457200" lvl="0" indent="-304800">
              <a:spcBef>
                <a:spcPts val="0"/>
              </a:spcBef>
              <a:spcAft>
                <a:spcPts val="0"/>
              </a:spcAft>
              <a:buSzPts val="1200"/>
              <a:buChar char="●"/>
            </a:pPr>
            <a:r>
              <a:rPr lang="en-US" b="1" dirty="0"/>
              <a:t>Tableau</a:t>
            </a:r>
            <a:r>
              <a:rPr lang="en-US" dirty="0"/>
              <a:t>: Business intelligence software that allows users to connect to data, and create interactive and shareable dashboards for visualization.</a:t>
            </a:r>
            <a:endParaRPr dirty="0"/>
          </a:p>
          <a:p>
            <a:pPr marL="457200" lvl="0" indent="-304800">
              <a:spcBef>
                <a:spcPts val="0"/>
              </a:spcBef>
              <a:spcAft>
                <a:spcPts val="0"/>
              </a:spcAft>
              <a:buSzPts val="1200"/>
              <a:buChar char="●"/>
            </a:pPr>
            <a:r>
              <a:rPr lang="en-US" b="1" dirty="0" err="1"/>
              <a:t>Spotfire</a:t>
            </a:r>
            <a:r>
              <a:rPr lang="en-US" dirty="0"/>
              <a:t>: Data visualization and analytics software that helps users quickly uncover insights for better decision making.</a:t>
            </a:r>
            <a:endParaRPr dirty="0"/>
          </a:p>
          <a:p>
            <a:pPr marL="457200" lvl="0" indent="-304800">
              <a:spcBef>
                <a:spcPts val="0"/>
              </a:spcBef>
              <a:spcAft>
                <a:spcPts val="0"/>
              </a:spcAft>
              <a:buSzPts val="1200"/>
              <a:buChar char="●"/>
            </a:pPr>
            <a:r>
              <a:rPr lang="en-US" b="1" dirty="0" err="1"/>
              <a:t>RESTful</a:t>
            </a:r>
            <a:r>
              <a:rPr lang="en-US" b="1" dirty="0"/>
              <a:t> APIs</a:t>
            </a:r>
            <a:r>
              <a:rPr lang="en-US" dirty="0"/>
              <a:t>: An API that uses HTTP requests to GET, PUT, POST, and DELETE data.</a:t>
            </a:r>
            <a:endParaRPr dirty="0"/>
          </a:p>
          <a:p>
            <a:pPr marL="457200" lvl="0" indent="-304800">
              <a:spcBef>
                <a:spcPts val="0"/>
              </a:spcBef>
              <a:spcAft>
                <a:spcPts val="0"/>
              </a:spcAft>
              <a:buSzPts val="1200"/>
              <a:buChar char="●"/>
            </a:pPr>
            <a:r>
              <a:rPr lang="en-US" b="1" dirty="0"/>
              <a:t>Apache Kafka</a:t>
            </a:r>
            <a:r>
              <a:rPr lang="en-US" dirty="0"/>
              <a:t>: A fast, scalable, durable, and fault-tolerant publish–subscribe messaging system, Kafka brokers massive message streams for low-latency analysis in Enterprise Apache Hadoop.</a:t>
            </a:r>
            <a:endParaRPr dirty="0"/>
          </a:p>
          <a:p>
            <a:pPr marL="457200" lvl="0" indent="-304800">
              <a:spcBef>
                <a:spcPts val="0"/>
              </a:spcBef>
              <a:spcAft>
                <a:spcPts val="0"/>
              </a:spcAft>
              <a:buSzPts val="1200"/>
              <a:buChar char="●"/>
            </a:pPr>
            <a:r>
              <a:rPr lang="en-US" b="1" dirty="0"/>
              <a:t>Java Database Connectivity (JDBC)</a:t>
            </a:r>
            <a:r>
              <a:rPr lang="en-US" dirty="0"/>
              <a:t>: An API for the programming language Java, which defines how a client can access a database. </a:t>
            </a:r>
            <a:endParaRPr dirty="0"/>
          </a:p>
          <a:p>
            <a:pPr marL="0" lvl="0" indent="0">
              <a:spcBef>
                <a:spcPts val="0"/>
              </a:spcBef>
              <a:spcAft>
                <a:spcPts val="0"/>
              </a:spcAft>
              <a:buNone/>
            </a:pPr>
            <a:endParaRPr dirty="0"/>
          </a:p>
        </p:txBody>
      </p:sp>
      <p:sp>
        <p:nvSpPr>
          <p:cNvPr id="1216" name="Shape 1216"/>
          <p:cNvSpPr txBox="1">
            <a:spLocks noGrp="1"/>
          </p:cNvSpPr>
          <p:nvPr>
            <p:ph type="sldNum" idx="12"/>
          </p:nvPr>
        </p:nvSpPr>
        <p:spPr>
          <a:xfrm>
            <a:off x="3884612"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chemeClr val="dk1"/>
              </a:buClr>
              <a:buSzPts val="300"/>
              <a:buFont typeface="Arial"/>
              <a:buNone/>
            </a:pPr>
            <a:fld id="{00000000-1234-1234-1234-123412341234}" type="slidenum">
              <a:rPr lang="en-US"/>
              <a:t>20</a:t>
            </a:fld>
            <a:endParaRPr/>
          </a:p>
        </p:txBody>
      </p:sp>
    </p:spTree>
    <p:extLst>
      <p:ext uri="{BB962C8B-B14F-4D97-AF65-F5344CB8AC3E}">
        <p14:creationId xmlns:p14="http://schemas.microsoft.com/office/powerpoint/2010/main" val="33591838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Shape 122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4" name="Shape 1224"/>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Answer:</a:t>
            </a: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1. B. Encryption</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2. B. False</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1225" name="Shape 1225"/>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21</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555645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Shape 123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2" name="Shape 1232"/>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Explain to the participants that there is no single source from which data arrives at a data lake. Data lake accepts multiple sources and different types of data in their native formats.</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Participants:</a:t>
            </a:r>
            <a:endParaRPr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With data lake, you can import any amount of data that can come in real-time. Data comes from multiple sources, is moved to the data lake in its original format.</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Different types and sources of data to a data lake include: </a:t>
            </a:r>
            <a:endParaRPr dirty="0"/>
          </a:p>
          <a:p>
            <a:pPr marL="457200" marR="0" lvl="0" indent="-298450" algn="l" rtl="0">
              <a:spcBef>
                <a:spcPts val="0"/>
              </a:spcBef>
              <a:spcAft>
                <a:spcPts val="0"/>
              </a:spcAft>
              <a:buClr>
                <a:schemeClr val="dk1"/>
              </a:buClr>
              <a:buSzPts val="1100"/>
              <a:buFont typeface="Calibri"/>
              <a:buChar char="●"/>
            </a:pPr>
            <a:r>
              <a:rPr lang="en-US" sz="1200" b="0" i="0" u="none" strike="noStrike" cap="none" dirty="0">
                <a:solidFill>
                  <a:schemeClr val="dk1"/>
                </a:solidFill>
                <a:latin typeface="Calibri"/>
                <a:ea typeface="Calibri"/>
                <a:cs typeface="Calibri"/>
                <a:sym typeface="Calibri"/>
              </a:rPr>
              <a:t>Structured data from relational databases</a:t>
            </a:r>
            <a:endParaRPr dirty="0"/>
          </a:p>
          <a:p>
            <a:pPr marL="457200" marR="0" lvl="0" indent="-298450" algn="l" rtl="0">
              <a:spcBef>
                <a:spcPts val="0"/>
              </a:spcBef>
              <a:spcAft>
                <a:spcPts val="0"/>
              </a:spcAft>
              <a:buClr>
                <a:schemeClr val="dk1"/>
              </a:buClr>
              <a:buSzPts val="1100"/>
              <a:buFont typeface="Calibri"/>
              <a:buChar char="●"/>
            </a:pPr>
            <a:r>
              <a:rPr lang="en-US" sz="1200" b="0" i="0" u="none" strike="noStrike" cap="none" dirty="0">
                <a:solidFill>
                  <a:schemeClr val="dk1"/>
                </a:solidFill>
                <a:latin typeface="Calibri"/>
                <a:ea typeface="Calibri"/>
                <a:cs typeface="Calibri"/>
                <a:sym typeface="Calibri"/>
              </a:rPr>
              <a:t>Unstructured data like data from </a:t>
            </a:r>
            <a:r>
              <a:rPr lang="en-US" sz="1200" b="0" i="0" u="none" strike="noStrike" cap="none" dirty="0" err="1">
                <a:solidFill>
                  <a:schemeClr val="dk1"/>
                </a:solidFill>
                <a:latin typeface="Calibri"/>
                <a:ea typeface="Calibri"/>
                <a:cs typeface="Calibri"/>
                <a:sym typeface="Calibri"/>
              </a:rPr>
              <a:t>IoT</a:t>
            </a:r>
            <a:r>
              <a:rPr lang="en-US" sz="1200" b="0" i="0" u="none" strike="noStrike" cap="none" dirty="0">
                <a:solidFill>
                  <a:schemeClr val="dk1"/>
                </a:solidFill>
                <a:latin typeface="Calibri"/>
                <a:ea typeface="Calibri"/>
                <a:cs typeface="Calibri"/>
                <a:sym typeface="Calibri"/>
              </a:rPr>
              <a:t> devices, social media sites, emails, web servers, streaming video and audio, clickstream data, sales systems and collaboration systems </a:t>
            </a:r>
            <a:endParaRPr dirty="0"/>
          </a:p>
          <a:p>
            <a:pPr marL="457200" marR="0" lvl="0" indent="-298450" algn="l" rtl="0">
              <a:spcBef>
                <a:spcPts val="0"/>
              </a:spcBef>
              <a:spcAft>
                <a:spcPts val="0"/>
              </a:spcAft>
              <a:buClr>
                <a:schemeClr val="dk1"/>
              </a:buClr>
              <a:buSzPts val="1100"/>
              <a:buFont typeface="Calibri"/>
              <a:buChar char="●"/>
            </a:pPr>
            <a:r>
              <a:rPr lang="en-US" sz="1200" b="0" i="0" u="none" strike="noStrike" cap="none" dirty="0">
                <a:solidFill>
                  <a:schemeClr val="dk1"/>
                </a:solidFill>
                <a:latin typeface="Calibri"/>
                <a:ea typeface="Calibri"/>
                <a:cs typeface="Calibri"/>
                <a:sym typeface="Calibri"/>
              </a:rPr>
              <a:t>Semi-structured data like CSV, JSON, XML, logs, etc.</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1233" name="Shape 1233"/>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22</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798385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
        <p:cNvGrpSpPr/>
        <p:nvPr/>
      </p:nvGrpSpPr>
      <p:grpSpPr>
        <a:xfrm>
          <a:off x="0" y="0"/>
          <a:ext cx="0" cy="0"/>
          <a:chOff x="0" y="0"/>
          <a:chExt cx="0" cy="0"/>
        </a:xfrm>
      </p:grpSpPr>
      <p:sp>
        <p:nvSpPr>
          <p:cNvPr id="1241" name="Shape 124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2" name="Shape 1242"/>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Explain the participants about the benefits of implementing a data lake.</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dirty="0">
                <a:solidFill>
                  <a:schemeClr val="dk1"/>
                </a:solidFill>
                <a:latin typeface="Calibri"/>
                <a:ea typeface="Calibri"/>
                <a:cs typeface="Calibri"/>
                <a:sym typeface="Calibri"/>
              </a:rPr>
              <a:t>Notes for the Participants:</a:t>
            </a: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Significant benefits can be reaped by implementing a data lake project in an organization. Let’s see some of them in detail.</a:t>
            </a:r>
            <a:endParaRPr dirty="0"/>
          </a:p>
          <a:p>
            <a:pPr marL="457200" marR="0" lvl="0" indent="-304800" algn="l" rtl="0">
              <a:spcBef>
                <a:spcPts val="0"/>
              </a:spcBef>
              <a:spcAft>
                <a:spcPts val="0"/>
              </a:spcAft>
              <a:buClr>
                <a:schemeClr val="dk1"/>
              </a:buClr>
              <a:buSzPts val="1200"/>
              <a:buFont typeface="Arial" panose="020B0604020202020204" pitchFamily="34" charset="0"/>
              <a:buChar char="•"/>
            </a:pPr>
            <a:r>
              <a:rPr lang="en-US" sz="1200" b="1" i="0" u="none" strike="noStrike" cap="none" dirty="0" smtClean="0">
                <a:solidFill>
                  <a:schemeClr val="dk1"/>
                </a:solidFill>
                <a:latin typeface="Calibri"/>
                <a:ea typeface="Calibri"/>
                <a:cs typeface="Calibri"/>
                <a:sym typeface="Calibri"/>
              </a:rPr>
              <a:t>Reduced </a:t>
            </a:r>
            <a:r>
              <a:rPr lang="en-US" sz="1200" b="1" i="0" u="none" strike="noStrike" cap="none" dirty="0">
                <a:solidFill>
                  <a:schemeClr val="dk1"/>
                </a:solidFill>
                <a:latin typeface="Calibri"/>
                <a:ea typeface="Calibri"/>
                <a:cs typeface="Calibri"/>
                <a:sym typeface="Calibri"/>
              </a:rPr>
              <a:t>data warehousing costs</a:t>
            </a:r>
            <a:endParaRPr dirty="0"/>
          </a:p>
          <a:p>
            <a:pPr marL="0" marR="0" lvl="0" indent="45720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Non-core elements stored in a warehouse can be offloaded in a data lake. This helps in reducing  the cost associated with storage.</a:t>
            </a:r>
            <a:endParaRPr dirty="0"/>
          </a:p>
          <a:p>
            <a:pPr marL="457200" marR="0" lvl="0" indent="-304800" algn="l" rtl="0">
              <a:spcBef>
                <a:spcPts val="0"/>
              </a:spcBef>
              <a:spcAft>
                <a:spcPts val="0"/>
              </a:spcAft>
              <a:buClr>
                <a:schemeClr val="dk1"/>
              </a:buClr>
              <a:buSzPts val="1200"/>
              <a:buFont typeface="Arial" panose="020B0604020202020204" pitchFamily="34" charset="0"/>
              <a:buChar char="•"/>
            </a:pPr>
            <a:r>
              <a:rPr lang="en-US" sz="1200" b="1" i="0" u="none" strike="noStrike" cap="none" dirty="0" smtClean="0">
                <a:solidFill>
                  <a:schemeClr val="dk1"/>
                </a:solidFill>
                <a:latin typeface="Calibri"/>
                <a:ea typeface="Calibri"/>
                <a:cs typeface="Calibri"/>
                <a:sym typeface="Calibri"/>
              </a:rPr>
              <a:t>Reduced </a:t>
            </a:r>
            <a:r>
              <a:rPr lang="en-US" sz="1200" b="1" i="0" u="none" strike="noStrike" cap="none" dirty="0">
                <a:solidFill>
                  <a:schemeClr val="dk1"/>
                </a:solidFill>
                <a:latin typeface="Calibri"/>
                <a:ea typeface="Calibri"/>
                <a:cs typeface="Calibri"/>
                <a:sym typeface="Calibri"/>
              </a:rPr>
              <a:t>system integration costs</a:t>
            </a:r>
            <a:endParaRPr dirty="0"/>
          </a:p>
          <a:p>
            <a:pPr marL="0" marR="0" lvl="0" indent="45720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The true cost of external consultants is masked by rogue IT projects as these are paid</a:t>
            </a:r>
            <a:r>
              <a:rPr lang="en-US" sz="1200" b="0" i="0" u="none" strike="noStrike" cap="none" dirty="0">
                <a:latin typeface="Calibri"/>
                <a:ea typeface="Calibri"/>
                <a:cs typeface="Calibri"/>
                <a:sym typeface="Calibri"/>
              </a:rPr>
              <a:t> from within departmental budgets, than central IT budget.</a:t>
            </a:r>
            <a:endParaRPr dirty="0"/>
          </a:p>
          <a:p>
            <a:pPr marL="457200" marR="0" lvl="0" indent="-304800" algn="l" rtl="0">
              <a:spcBef>
                <a:spcPts val="0"/>
              </a:spcBef>
              <a:spcAft>
                <a:spcPts val="0"/>
              </a:spcAft>
              <a:buClr>
                <a:schemeClr val="dk1"/>
              </a:buClr>
              <a:buSzPts val="1200"/>
              <a:buFont typeface="Arial" panose="020B0604020202020204" pitchFamily="34" charset="0"/>
              <a:buChar char="•"/>
            </a:pPr>
            <a:r>
              <a:rPr lang="en-US" sz="1200" b="1" i="0" u="none" strike="noStrike" cap="none" dirty="0" smtClean="0">
                <a:solidFill>
                  <a:schemeClr val="dk1"/>
                </a:solidFill>
                <a:latin typeface="Calibri"/>
                <a:ea typeface="Calibri"/>
                <a:cs typeface="Calibri"/>
                <a:sym typeface="Calibri"/>
              </a:rPr>
              <a:t>Lower </a:t>
            </a:r>
            <a:r>
              <a:rPr lang="en-US" sz="1200" b="1" i="0" u="none" strike="noStrike" cap="none" dirty="0">
                <a:solidFill>
                  <a:schemeClr val="dk1"/>
                </a:solidFill>
                <a:latin typeface="Calibri"/>
                <a:ea typeface="Calibri"/>
                <a:cs typeface="Calibri"/>
                <a:sym typeface="Calibri"/>
              </a:rPr>
              <a:t>demand for external analytics consultancy</a:t>
            </a:r>
            <a:endParaRPr dirty="0"/>
          </a:p>
          <a:p>
            <a:pPr marL="45720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If data science teams are provided with data and technology resources, reliance on external experts can be avoided by getting insights and predictive analytics.</a:t>
            </a:r>
            <a:endParaRPr dirty="0"/>
          </a:p>
          <a:p>
            <a:pPr marL="457200" marR="0" lvl="0" indent="-304800" algn="l" rtl="0">
              <a:spcBef>
                <a:spcPts val="0"/>
              </a:spcBef>
              <a:spcAft>
                <a:spcPts val="0"/>
              </a:spcAft>
              <a:buClr>
                <a:schemeClr val="dk1"/>
              </a:buClr>
              <a:buSzPts val="1200"/>
              <a:buFont typeface="Arial" panose="020B0604020202020204" pitchFamily="34" charset="0"/>
              <a:buChar char="•"/>
            </a:pPr>
            <a:r>
              <a:rPr lang="en-US" sz="1200" b="1" i="0" u="none" strike="noStrike" cap="none" dirty="0" smtClean="0">
                <a:solidFill>
                  <a:schemeClr val="dk1"/>
                </a:solidFill>
                <a:latin typeface="Calibri"/>
                <a:ea typeface="Calibri"/>
                <a:cs typeface="Calibri"/>
                <a:sym typeface="Calibri"/>
              </a:rPr>
              <a:t>Higher </a:t>
            </a:r>
            <a:r>
              <a:rPr lang="en-US" sz="1200" b="1" i="0" u="none" strike="noStrike" cap="none" dirty="0">
                <a:solidFill>
                  <a:schemeClr val="dk1"/>
                </a:solidFill>
                <a:latin typeface="Calibri"/>
                <a:ea typeface="Calibri"/>
                <a:cs typeface="Calibri"/>
                <a:sym typeface="Calibri"/>
              </a:rPr>
              <a:t>productivity from analytics teams</a:t>
            </a:r>
            <a:endParaRPr dirty="0"/>
          </a:p>
          <a:p>
            <a:pPr marL="45720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For getting maximum output from models and insights, experience in data lake helps to a great extent. This, in turn, drives better performance in terms of sales and marketing.</a:t>
            </a:r>
            <a:endParaRPr dirty="0"/>
          </a:p>
          <a:p>
            <a:pPr marL="457200" marR="0" lvl="0" indent="-304800" algn="l" rtl="0">
              <a:spcBef>
                <a:spcPts val="0"/>
              </a:spcBef>
              <a:spcAft>
                <a:spcPts val="0"/>
              </a:spcAft>
              <a:buSzPts val="1200"/>
              <a:buFont typeface="Arial" panose="020B0604020202020204" pitchFamily="34" charset="0"/>
              <a:buChar char="•"/>
            </a:pPr>
            <a:r>
              <a:rPr lang="en-US" sz="1200" b="1" i="0" u="none" strike="noStrike" cap="none" dirty="0" smtClean="0">
                <a:latin typeface="Calibri"/>
                <a:ea typeface="Calibri"/>
                <a:cs typeface="Calibri"/>
                <a:sym typeface="Calibri"/>
              </a:rPr>
              <a:t>Lesser </a:t>
            </a:r>
            <a:r>
              <a:rPr lang="en-US" sz="1200" b="1" i="0" u="none" strike="noStrike" cap="none" dirty="0">
                <a:latin typeface="Calibri"/>
                <a:ea typeface="Calibri"/>
                <a:cs typeface="Calibri"/>
                <a:sym typeface="Calibri"/>
              </a:rPr>
              <a:t>d</a:t>
            </a:r>
            <a:r>
              <a:rPr lang="en-US" sz="1200" b="1" i="0" u="none" strike="noStrike" cap="none" dirty="0">
                <a:solidFill>
                  <a:schemeClr val="dk1"/>
                </a:solidFill>
                <a:latin typeface="Calibri"/>
                <a:ea typeface="Calibri"/>
                <a:cs typeface="Calibri"/>
                <a:sym typeface="Calibri"/>
              </a:rPr>
              <a:t>ata quality costs</a:t>
            </a:r>
            <a:endParaRPr dirty="0"/>
          </a:p>
          <a:p>
            <a:pPr marL="45720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If the data quality is poor, the hidden costs associated with their storage and the maintenance  increases. If properly implemented, a data lake helps minimizing these hidden costs.</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1243" name="Shape 1243"/>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23</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2567486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Shape 130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0" name="Shape 1310"/>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Enumerate the business use cases of implementing a data lake. </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dirty="0">
                <a:solidFill>
                  <a:schemeClr val="dk1"/>
                </a:solidFill>
                <a:latin typeface="Calibri"/>
                <a:ea typeface="Calibri"/>
                <a:cs typeface="Calibri"/>
                <a:sym typeface="Calibri"/>
              </a:rPr>
              <a:t>Notes for the Participants:</a:t>
            </a: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In the previous section, we learnt about the benefits of implementing a data lake. Here are some Use cases where data lake proves beneficial.</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Calibri"/>
              <a:buNone/>
            </a:pPr>
            <a:r>
              <a:rPr lang="en-US" sz="1200" b="1" i="0" u="none" strike="noStrike" cap="none" dirty="0">
                <a:solidFill>
                  <a:schemeClr val="dk1"/>
                </a:solidFill>
                <a:latin typeface="Calibri"/>
                <a:ea typeface="Calibri"/>
                <a:cs typeface="Calibri"/>
                <a:sym typeface="Calibri"/>
              </a:rPr>
              <a:t>Mobile apps</a:t>
            </a:r>
            <a:endParaRPr dirty="0"/>
          </a:p>
          <a:p>
            <a:pPr marL="0" marR="0" lvl="0" indent="0" algn="l" rtl="0">
              <a:spcBef>
                <a:spcPts val="0"/>
              </a:spcBef>
              <a:spcAft>
                <a:spcPts val="0"/>
              </a:spcAft>
              <a:buClr>
                <a:schemeClr val="dk1"/>
              </a:buClr>
              <a:buSzPts val="1200"/>
              <a:buFont typeface="Arial"/>
              <a:buNone/>
            </a:pPr>
            <a:r>
              <a:rPr lang="en-US" sz="1200" b="0" i="0" u="none" strike="noStrike" cap="none" dirty="0">
                <a:solidFill>
                  <a:schemeClr val="dk1"/>
                </a:solidFill>
                <a:latin typeface="Calibri"/>
                <a:ea typeface="Calibri"/>
                <a:cs typeface="Calibri"/>
                <a:sym typeface="Calibri"/>
              </a:rPr>
              <a:t>Traditional infrastructure is designed for batch processing, rather than real-time decision making and validation. Mobile apps that provide services and support transactions to customers find traditional infrastructure to be limiting in multiple aspects. Combination of contextual information like device ID and location with structured data like account number, password, etc. is possible in a data lake. This helps driving mobile app-based services in a way that is secure, resilient, reliable and replicable.</a:t>
            </a:r>
            <a:endParaRPr dirty="0"/>
          </a:p>
          <a:p>
            <a:pPr marL="0" marR="0" lvl="0" indent="0" algn="l" rtl="0">
              <a:spcBef>
                <a:spcPts val="0"/>
              </a:spcBef>
              <a:spcAft>
                <a:spcPts val="0"/>
              </a:spcAft>
              <a:buClr>
                <a:schemeClr val="dk1"/>
              </a:buClr>
              <a:buSzPts val="1100"/>
              <a:buFont typeface="Calibri"/>
              <a:buNone/>
            </a:pPr>
            <a:endParaRPr sz="1200" b="1"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Calibri"/>
              <a:buNone/>
            </a:pPr>
            <a:r>
              <a:rPr lang="en-US" sz="1200" b="1" i="0" u="none" strike="noStrike" cap="none" dirty="0">
                <a:solidFill>
                  <a:schemeClr val="dk1"/>
                </a:solidFill>
                <a:latin typeface="Calibri"/>
                <a:ea typeface="Calibri"/>
                <a:cs typeface="Calibri"/>
                <a:sym typeface="Calibri"/>
              </a:rPr>
              <a:t>Predictive analytics</a:t>
            </a:r>
            <a:endParaRPr dirty="0"/>
          </a:p>
          <a:p>
            <a:pPr marL="0" marR="0" lvl="0" indent="0" algn="l" rtl="0">
              <a:spcBef>
                <a:spcPts val="0"/>
              </a:spcBef>
              <a:spcAft>
                <a:spcPts val="0"/>
              </a:spcAft>
              <a:buClr>
                <a:schemeClr val="dk1"/>
              </a:buClr>
              <a:buSzPts val="1200"/>
              <a:buFont typeface="Arial"/>
              <a:buNone/>
            </a:pPr>
            <a:r>
              <a:rPr lang="en-US" sz="1200" b="0" i="0" u="none" strike="noStrike" cap="none" dirty="0">
                <a:solidFill>
                  <a:schemeClr val="dk1"/>
                </a:solidFill>
                <a:latin typeface="Calibri"/>
                <a:ea typeface="Calibri"/>
                <a:cs typeface="Calibri"/>
                <a:sym typeface="Calibri"/>
              </a:rPr>
              <a:t>Decision-making based on propensity models, such as next best action or product recommendations, need to blend customer-specific data (purchasing history, preferences, etc.) with broader context (purchasing situation, product availability) and even external reference data (weather, holiday calendar) to deliver personalized, relevant communications with a high degree of accuracy. </a:t>
            </a:r>
            <a:endParaRPr dirty="0"/>
          </a:p>
          <a:p>
            <a:pPr marL="0" marR="0" lvl="0" indent="0" algn="l" rtl="0">
              <a:spcBef>
                <a:spcPts val="0"/>
              </a:spcBef>
              <a:spcAft>
                <a:spcPts val="0"/>
              </a:spcAft>
              <a:buClr>
                <a:schemeClr val="dk1"/>
              </a:buClr>
              <a:buSzPts val="1100"/>
              <a:buFont typeface="Calibri"/>
              <a:buNone/>
            </a:pPr>
            <a:endParaRPr sz="1200" b="1"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Calibri"/>
              <a:buNone/>
            </a:pPr>
            <a:r>
              <a:rPr lang="en-US" sz="1200" b="1" i="0" u="none" strike="noStrike" cap="none" dirty="0">
                <a:solidFill>
                  <a:schemeClr val="dk1"/>
                </a:solidFill>
                <a:latin typeface="Calibri"/>
                <a:ea typeface="Calibri"/>
                <a:cs typeface="Calibri"/>
                <a:sym typeface="Calibri"/>
              </a:rPr>
              <a:t>Fraud detection</a:t>
            </a:r>
            <a:endParaRPr dirty="0"/>
          </a:p>
          <a:p>
            <a:pPr marL="0" marR="0" lvl="0" indent="0" algn="l" rtl="0">
              <a:spcBef>
                <a:spcPts val="0"/>
              </a:spcBef>
              <a:spcAft>
                <a:spcPts val="0"/>
              </a:spcAft>
              <a:buClr>
                <a:schemeClr val="dk1"/>
              </a:buClr>
              <a:buSzPts val="1200"/>
              <a:buFont typeface="Arial"/>
              <a:buNone/>
            </a:pPr>
            <a:r>
              <a:rPr lang="en-US" sz="1200" b="0" i="0" u="none" strike="noStrike" cap="none" dirty="0">
                <a:solidFill>
                  <a:schemeClr val="dk1"/>
                </a:solidFill>
                <a:latin typeface="Calibri"/>
                <a:ea typeface="Calibri"/>
                <a:cs typeface="Calibri"/>
                <a:sym typeface="Calibri"/>
              </a:rPr>
              <a:t>Cyber crimes have increased over the years, as criminals use critical customer credentials to access and hack accounts, gain entry into business systems to extract valuable, confidential information. Detection of fraud in real time can be achieved by using the broadest possible data set, ideally from a governed environment. Increase in the likelihood of spotting fraud and reduction in false positives can also be achieved using data lake implementation.</a:t>
            </a:r>
            <a:endParaRPr dirty="0"/>
          </a:p>
          <a:p>
            <a:pPr marL="0" marR="0" lvl="0" indent="0" algn="l" rtl="0">
              <a:spcBef>
                <a:spcPts val="0"/>
              </a:spcBef>
              <a:spcAft>
                <a:spcPts val="0"/>
              </a:spcAft>
              <a:buClr>
                <a:schemeClr val="dk1"/>
              </a:buClr>
              <a:buSzPts val="1100"/>
              <a:buFont typeface="Calibri"/>
              <a:buNone/>
            </a:pPr>
            <a:endParaRPr sz="1200" b="1"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Calibri"/>
              <a:buNone/>
            </a:pPr>
            <a:r>
              <a:rPr lang="en-US" sz="1200" b="1" i="0" u="none" strike="noStrike" cap="none" dirty="0">
                <a:solidFill>
                  <a:schemeClr val="dk1"/>
                </a:solidFill>
                <a:latin typeface="Calibri"/>
                <a:ea typeface="Calibri"/>
                <a:cs typeface="Calibri"/>
                <a:sym typeface="Calibri"/>
              </a:rPr>
              <a:t>Data enhancement</a:t>
            </a:r>
            <a:endParaRPr dirty="0"/>
          </a:p>
          <a:p>
            <a:pPr marL="0" marR="0" lvl="0" indent="0" algn="l" rtl="0">
              <a:spcBef>
                <a:spcPts val="0"/>
              </a:spcBef>
              <a:spcAft>
                <a:spcPts val="0"/>
              </a:spcAft>
              <a:buClr>
                <a:schemeClr val="dk1"/>
              </a:buClr>
              <a:buSzPts val="1200"/>
              <a:buFont typeface="Arial"/>
              <a:buNone/>
            </a:pPr>
            <a:r>
              <a:rPr lang="en-US" sz="1200" b="0" i="0" u="none" strike="noStrike" cap="none" dirty="0">
                <a:solidFill>
                  <a:schemeClr val="dk1"/>
                </a:solidFill>
                <a:latin typeface="Calibri"/>
                <a:ea typeface="Calibri"/>
                <a:cs typeface="Calibri"/>
                <a:sym typeface="Calibri"/>
              </a:rPr>
              <a:t>Introducing external data sources help businesses in getting the customer view, by means of interactions and transactions. This also has another advantage that gives a perspective on the customer across the entire business portfolio. Provisioning data lake with these sources allows for dynamic changes both to the data and the sources themselves.</a:t>
            </a:r>
            <a:endParaRPr dirty="0"/>
          </a:p>
          <a:p>
            <a:pPr marL="0" marR="0" lvl="0" indent="0" algn="l" rtl="0">
              <a:spcBef>
                <a:spcPts val="0"/>
              </a:spcBef>
              <a:spcAft>
                <a:spcPts val="0"/>
              </a:spcAft>
              <a:buClr>
                <a:schemeClr val="dk1"/>
              </a:buClr>
              <a:buSzPts val="1100"/>
              <a:buFont typeface="Calibri"/>
              <a:buNone/>
            </a:pPr>
            <a:endParaRPr sz="1200" b="1"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Calibri"/>
              <a:buNone/>
            </a:pPr>
            <a:r>
              <a:rPr lang="en-US" sz="1200" b="1" i="0" u="none" strike="noStrike" cap="none" dirty="0">
                <a:solidFill>
                  <a:schemeClr val="dk1"/>
                </a:solidFill>
                <a:latin typeface="Calibri"/>
                <a:ea typeface="Calibri"/>
                <a:cs typeface="Calibri"/>
                <a:sym typeface="Calibri"/>
              </a:rPr>
              <a:t>Data science</a:t>
            </a:r>
            <a:endParaRPr dirty="0"/>
          </a:p>
          <a:p>
            <a:pPr marL="0" marR="0" lvl="0" indent="0" algn="l" rtl="0">
              <a:spcBef>
                <a:spcPts val="0"/>
              </a:spcBef>
              <a:spcAft>
                <a:spcPts val="0"/>
              </a:spcAft>
              <a:buClr>
                <a:schemeClr val="dk1"/>
              </a:buClr>
              <a:buSzPts val="1200"/>
              <a:buFont typeface="Arial"/>
              <a:buNone/>
            </a:pPr>
            <a:r>
              <a:rPr lang="en-US" sz="1200" b="0" i="0" u="none" strike="noStrike" cap="none" dirty="0">
                <a:solidFill>
                  <a:schemeClr val="dk1"/>
                </a:solidFill>
                <a:latin typeface="Calibri"/>
                <a:ea typeface="Calibri"/>
                <a:cs typeface="Calibri"/>
                <a:sym typeface="Calibri"/>
              </a:rPr>
              <a:t>By examining the large pool of data, which can be obtained by blending internal data with curated external data, businesses have the advantage of gaining new insights on customer </a:t>
            </a:r>
            <a:r>
              <a:rPr lang="en-US" sz="1200" b="0" i="0" u="none" strike="noStrike" cap="none" dirty="0" err="1">
                <a:solidFill>
                  <a:schemeClr val="dk1"/>
                </a:solidFill>
                <a:latin typeface="Calibri"/>
                <a:ea typeface="Calibri"/>
                <a:cs typeface="Calibri"/>
                <a:sym typeface="Calibri"/>
              </a:rPr>
              <a:t>behaviour</a:t>
            </a:r>
            <a:r>
              <a:rPr lang="en-US" sz="1200" b="0" i="0" u="none" strike="noStrike" cap="none" dirty="0">
                <a:solidFill>
                  <a:schemeClr val="dk1"/>
                </a:solidFill>
                <a:latin typeface="Calibri"/>
                <a:ea typeface="Calibri"/>
                <a:cs typeface="Calibri"/>
                <a:sym typeface="Calibri"/>
              </a:rPr>
              <a:t>, marketing opportunities, product features, and service propositions. Around 80% of a data scientist’s time is spent on discovering and assembling the data prior to exploration. In a data lake, data is pre-assembled, catalogued and governed, which improves time-to-value. Data scientists can focus on analysis, rather than data discovery.</a:t>
            </a: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Calibri"/>
              <a:buNone/>
            </a:pPr>
            <a:endParaRPr sz="1200" b="1"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Calibri"/>
              <a:buNone/>
            </a:pPr>
            <a:r>
              <a:rPr lang="en-US" sz="1200" b="1" i="0" u="none" strike="noStrike" cap="none" dirty="0">
                <a:solidFill>
                  <a:schemeClr val="dk1"/>
                </a:solidFill>
                <a:latin typeface="Calibri"/>
                <a:ea typeface="Calibri"/>
                <a:cs typeface="Calibri"/>
                <a:sym typeface="Calibri"/>
              </a:rPr>
              <a:t>Data </a:t>
            </a:r>
            <a:r>
              <a:rPr lang="en-US" sz="1200" b="1" i="0" u="none" strike="noStrike" cap="none" dirty="0" err="1">
                <a:solidFill>
                  <a:schemeClr val="dk1"/>
                </a:solidFill>
                <a:latin typeface="Calibri"/>
                <a:ea typeface="Calibri"/>
                <a:cs typeface="Calibri"/>
                <a:sym typeface="Calibri"/>
              </a:rPr>
              <a:t>monetisation</a:t>
            </a:r>
            <a:endParaRPr sz="1200" b="1"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Arial"/>
              <a:buNone/>
            </a:pPr>
            <a:r>
              <a:rPr lang="en-US" sz="1200" b="0" i="0" u="none" strike="noStrike" cap="none" dirty="0">
                <a:solidFill>
                  <a:schemeClr val="dk1"/>
                </a:solidFill>
                <a:latin typeface="Calibri"/>
                <a:ea typeface="Calibri"/>
                <a:cs typeface="Calibri"/>
                <a:sym typeface="Calibri"/>
              </a:rPr>
              <a:t>An important new dimension of expanded data availability, especially for marketing, is </a:t>
            </a:r>
            <a:r>
              <a:rPr lang="en-US" sz="1200" b="0" i="0" u="none" strike="noStrike" cap="none" dirty="0" err="1">
                <a:solidFill>
                  <a:schemeClr val="dk1"/>
                </a:solidFill>
                <a:latin typeface="Calibri"/>
                <a:ea typeface="Calibri"/>
                <a:cs typeface="Calibri"/>
                <a:sym typeface="Calibri"/>
              </a:rPr>
              <a:t>realising</a:t>
            </a:r>
            <a:r>
              <a:rPr lang="en-US" sz="1200" b="0" i="0" u="none" strike="noStrike" cap="none" dirty="0">
                <a:solidFill>
                  <a:schemeClr val="dk1"/>
                </a:solidFill>
                <a:latin typeface="Calibri"/>
                <a:ea typeface="Calibri"/>
                <a:cs typeface="Calibri"/>
                <a:sym typeface="Calibri"/>
              </a:rPr>
              <a:t> additional value both through better customer engagement as a result of increased relevancy and also the potential to resell either the enhanced data, derived variables or media opportunities.</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1311" name="Shape 1311"/>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24</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466837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Shape 133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1" name="Shape 1331"/>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Explain the different options for data storage in a data lake.</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Participants:</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One of the key components of Data lake architecture is storage. Data stores used in data lakes need to have the following characteristics:</a:t>
            </a:r>
            <a:endParaRPr/>
          </a:p>
          <a:p>
            <a:pPr marL="457200" marR="0" lvl="0" indent="-298450" algn="l" rtl="0">
              <a:spcBef>
                <a:spcPts val="0"/>
              </a:spcBef>
              <a:spcAft>
                <a:spcPts val="0"/>
              </a:spcAft>
              <a:buClr>
                <a:schemeClr val="dk1"/>
              </a:buClr>
              <a:buSzPts val="1100"/>
              <a:buFont typeface="Calibri"/>
              <a:buChar char="●"/>
            </a:pPr>
            <a:r>
              <a:rPr lang="en-US" sz="1200" b="0" i="0" u="none" strike="noStrike" cap="none">
                <a:solidFill>
                  <a:schemeClr val="dk1"/>
                </a:solidFill>
                <a:latin typeface="Calibri"/>
                <a:ea typeface="Calibri"/>
                <a:cs typeface="Calibri"/>
                <a:sym typeface="Calibri"/>
              </a:rPr>
              <a:t>Scalability and high availability</a:t>
            </a:r>
            <a:endParaRPr/>
          </a:p>
          <a:p>
            <a:pPr marL="457200" marR="0" lvl="0" indent="-298450" algn="l" rtl="0">
              <a:spcBef>
                <a:spcPts val="0"/>
              </a:spcBef>
              <a:spcAft>
                <a:spcPts val="0"/>
              </a:spcAft>
              <a:buClr>
                <a:schemeClr val="dk1"/>
              </a:buClr>
              <a:buSzPts val="1100"/>
              <a:buFont typeface="Calibri"/>
              <a:buChar char="●"/>
            </a:pPr>
            <a:r>
              <a:rPr lang="en-US" sz="1200" b="0" i="0" u="none" strike="noStrike" cap="none">
                <a:solidFill>
                  <a:schemeClr val="dk1"/>
                </a:solidFill>
                <a:latin typeface="Calibri"/>
                <a:ea typeface="Calibri"/>
                <a:cs typeface="Calibri"/>
                <a:sym typeface="Calibri"/>
              </a:rPr>
              <a:t>Low-cost storage</a:t>
            </a:r>
            <a:endParaRPr/>
          </a:p>
          <a:p>
            <a:pPr marL="457200" marR="0" lvl="0" indent="-298450" algn="l" rtl="0">
              <a:spcBef>
                <a:spcPts val="0"/>
              </a:spcBef>
              <a:spcAft>
                <a:spcPts val="0"/>
              </a:spcAft>
              <a:buClr>
                <a:schemeClr val="dk1"/>
              </a:buClr>
              <a:buSzPts val="1100"/>
              <a:buFont typeface="Calibri"/>
              <a:buChar char="●"/>
            </a:pPr>
            <a:r>
              <a:rPr lang="en-US" sz="1200" b="0" i="0" u="none" strike="noStrike" cap="none">
                <a:solidFill>
                  <a:schemeClr val="dk1"/>
                </a:solidFill>
                <a:latin typeface="Calibri"/>
                <a:ea typeface="Calibri"/>
                <a:cs typeface="Calibri"/>
                <a:sym typeface="Calibri"/>
              </a:rPr>
              <a:t>Ability to store raw, in-process and curated data</a:t>
            </a:r>
            <a:endParaRPr/>
          </a:p>
          <a:p>
            <a:pPr marL="457200" marR="0" lvl="0" indent="-298450" algn="l" rtl="0">
              <a:spcBef>
                <a:spcPts val="0"/>
              </a:spcBef>
              <a:spcAft>
                <a:spcPts val="0"/>
              </a:spcAft>
              <a:buClr>
                <a:schemeClr val="dk1"/>
              </a:buClr>
              <a:buSzPts val="1100"/>
              <a:buFont typeface="Calibri"/>
              <a:buChar char="●"/>
            </a:pPr>
            <a:r>
              <a:rPr lang="en-US" sz="1200" b="0" i="0" u="none" strike="noStrike" cap="none">
                <a:solidFill>
                  <a:schemeClr val="dk1"/>
                </a:solidFill>
                <a:latin typeface="Calibri"/>
                <a:ea typeface="Calibri"/>
                <a:cs typeface="Calibri"/>
                <a:sym typeface="Calibri"/>
              </a:rPr>
              <a:t>Support for any multiple formats of data </a:t>
            </a:r>
            <a:endParaRPr/>
          </a:p>
          <a:p>
            <a:pPr marL="457200" marR="0" lvl="0" indent="-298450" algn="l" rtl="0">
              <a:spcBef>
                <a:spcPts val="0"/>
              </a:spcBef>
              <a:spcAft>
                <a:spcPts val="0"/>
              </a:spcAft>
              <a:buClr>
                <a:schemeClr val="dk1"/>
              </a:buClr>
              <a:buSzPts val="1100"/>
              <a:buFont typeface="Calibri"/>
              <a:buChar char="●"/>
            </a:pPr>
            <a:r>
              <a:rPr lang="en-US" sz="1200" b="0" i="0" u="none" strike="noStrike" cap="none">
                <a:solidFill>
                  <a:schemeClr val="dk1"/>
                </a:solidFill>
                <a:latin typeface="Calibri"/>
                <a:ea typeface="Calibri"/>
                <a:cs typeface="Calibri"/>
                <a:sym typeface="Calibri"/>
              </a:rPr>
              <a:t>Offers data compression and encryption techniques</a:t>
            </a:r>
            <a:endParaRPr/>
          </a:p>
          <a:p>
            <a:pPr marL="457200" marR="0" lvl="0" indent="-298450" algn="l" rtl="0">
              <a:spcBef>
                <a:spcPts val="0"/>
              </a:spcBef>
              <a:spcAft>
                <a:spcPts val="0"/>
              </a:spcAft>
              <a:buClr>
                <a:schemeClr val="dk1"/>
              </a:buClr>
              <a:buSzPts val="1100"/>
              <a:buFont typeface="Calibri"/>
              <a:buChar char="●"/>
            </a:pPr>
            <a:r>
              <a:rPr lang="en-US" sz="1200" b="0" i="0" u="none" strike="noStrike" cap="none">
                <a:solidFill>
                  <a:schemeClr val="dk1"/>
                </a:solidFill>
                <a:latin typeface="Calibri"/>
                <a:ea typeface="Calibri"/>
                <a:cs typeface="Calibri"/>
                <a:sym typeface="Calibri"/>
              </a:rPr>
              <a:t>Fast access to data exploration workloads</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Let’s now look at the common ways of data storage in a data lake.</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b="1"/>
              <a:t>HDFS - Hadoop Distributed File System</a:t>
            </a: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Hadoop has proved to have linear scalability. It's a low cost for scalability compared to, say, a relational database. Hadoop is open source and it’s built to run on commodity hardware. This makes it a low-cost storage option for a data lake. But, Hadoop is not just a cheap storage technology. It's also a powerful processing platform. And if you're trying to do algorithmic analytics, Hadoop can be very useful for that.</a:t>
            </a:r>
            <a:endParaRPr/>
          </a:p>
          <a:p>
            <a:pPr marL="0" marR="0" lvl="0" indent="0" algn="l" rtl="0">
              <a:spcBef>
                <a:spcPts val="0"/>
              </a:spcBef>
              <a:spcAft>
                <a:spcPts val="0"/>
              </a:spcAft>
              <a:buClr>
                <a:schemeClr val="dk1"/>
              </a:buClr>
              <a:buSzPts val="1200"/>
              <a:buFont typeface="Calibri"/>
              <a:buNone/>
            </a:pP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Hadoop’s storage layer</a:t>
            </a:r>
            <a:r>
              <a:rPr lang="en-US"/>
              <a:t>, </a:t>
            </a:r>
            <a:r>
              <a:rPr lang="en-US" sz="1200" b="0" i="0" u="none" strike="noStrike" cap="none">
                <a:solidFill>
                  <a:schemeClr val="dk1"/>
                </a:solidFill>
                <a:latin typeface="Calibri"/>
                <a:ea typeface="Calibri"/>
                <a:cs typeface="Calibri"/>
                <a:sym typeface="Calibri"/>
              </a:rPr>
              <a:t>HDFS</a:t>
            </a:r>
            <a:r>
              <a:rPr lang="en-US"/>
              <a:t>, can be used </a:t>
            </a:r>
            <a:r>
              <a:rPr lang="en-US" sz="1200" b="0" i="0" u="none" strike="noStrike" cap="none">
                <a:solidFill>
                  <a:schemeClr val="dk1"/>
                </a:solidFill>
                <a:latin typeface="Calibri"/>
                <a:ea typeface="Calibri"/>
                <a:cs typeface="Calibri"/>
                <a:sym typeface="Calibri"/>
              </a:rPr>
              <a:t>to store your data and then you can couple the storage with the computer. The increasing storage space means having to add more machines (virtual or otherwise) which increases your compute capacity as well.  HDFS is a Java-based filesystem that provides scalable and reliable data storage. It is designed to span large clusters of commodity servers. For on-premises data lakes, HDFS seems to be the storage of choice because it is highly reliable, fault tolerant, scalable, and can store structured and unstructured data. This allows for faster processing of the big data use-cases. HDFS also allows enterprises to create storage tiers to allow for data life cycle management, using those tiers to save costs while maintaining data retention policies and regulatory requirements.</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For maximum flexibility and cost-effectiveness, you need to separate compute and storage and scale them both independently. </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a:p>
          <a:p>
            <a:pPr marL="0" marR="0" lvl="0" indent="0" algn="l" rtl="0">
              <a:spcBef>
                <a:spcPts val="0"/>
              </a:spcBef>
              <a:spcAft>
                <a:spcPts val="0"/>
              </a:spcAft>
              <a:buClr>
                <a:schemeClr val="dk1"/>
              </a:buClr>
              <a:buSzPts val="1100"/>
              <a:buFont typeface="Arial"/>
              <a:buNone/>
            </a:pPr>
            <a:r>
              <a:rPr lang="en-US" b="1"/>
              <a:t>Object Storage</a:t>
            </a:r>
            <a:endParaRPr b="1"/>
          </a:p>
          <a:p>
            <a:pPr marL="0" marR="0" lvl="0" indent="0" algn="l" rtl="0">
              <a:spcBef>
                <a:spcPts val="0"/>
              </a:spcBef>
              <a:spcAft>
                <a:spcPts val="0"/>
              </a:spcAft>
              <a:buClr>
                <a:schemeClr val="dk1"/>
              </a:buClr>
              <a:buSzPts val="1100"/>
              <a:buFont typeface="Arial"/>
              <a:buNone/>
            </a:pPr>
            <a:r>
              <a:rPr lang="en-US"/>
              <a:t>Object stores (Amazon Simple Storage Service [Amazon S3], Microsoft Azure Blob Storage, Google Cloud Storage) provide scalable, reliable data storage. Cloud-based storage offers a unique advantage. They are designed to decouple storage from computing so that they can autoscale compute power to meet the real-time processing needs.</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NoSQL databases</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NoSQL data stores are a preferred choice in a data lake since they accept huge volumes of unstructured data due to the schema flexibility. For example, </a:t>
            </a:r>
            <a:r>
              <a:rPr lang="en-US"/>
              <a:t>HBase is an </a:t>
            </a:r>
            <a:r>
              <a:rPr lang="en-US" sz="1200" b="0" i="0" u="none" strike="noStrike" cap="none">
                <a:solidFill>
                  <a:schemeClr val="dk1"/>
                </a:solidFill>
                <a:latin typeface="Calibri"/>
                <a:ea typeface="Calibri"/>
                <a:cs typeface="Calibri"/>
                <a:sym typeface="Calibri"/>
              </a:rPr>
              <a:t>open source, non-relational, distributed database that is modeled after Google’s BigTable. HBase was </a:t>
            </a:r>
            <a:r>
              <a:rPr lang="en-US"/>
              <a:t>d</a:t>
            </a:r>
            <a:r>
              <a:rPr lang="en-US" sz="1200" b="0" i="0" u="none" strike="noStrike" cap="none">
                <a:solidFill>
                  <a:schemeClr val="dk1"/>
                </a:solidFill>
                <a:latin typeface="Calibri"/>
                <a:ea typeface="Calibri"/>
                <a:cs typeface="Calibri"/>
                <a:sym typeface="Calibri"/>
              </a:rPr>
              <a:t>eveloped as part of Apache Software</a:t>
            </a:r>
            <a:r>
              <a:rPr lang="en-US"/>
              <a:t> </a:t>
            </a:r>
            <a:r>
              <a:rPr lang="en-US" sz="1200" b="0" i="0" u="none" strike="noStrike" cap="none">
                <a:solidFill>
                  <a:schemeClr val="dk1"/>
                </a:solidFill>
                <a:latin typeface="Calibri"/>
                <a:ea typeface="Calibri"/>
                <a:cs typeface="Calibri"/>
                <a:sym typeface="Calibri"/>
              </a:rPr>
              <a:t>Foundation’s Apache Hadoop project</a:t>
            </a:r>
            <a:r>
              <a:rPr lang="en-US"/>
              <a:t>. I</a:t>
            </a:r>
            <a:r>
              <a:rPr lang="en-US" sz="1200" b="0" i="0" u="none" strike="noStrike" cap="none">
                <a:solidFill>
                  <a:schemeClr val="dk1"/>
                </a:solidFill>
                <a:latin typeface="Calibri"/>
                <a:ea typeface="Calibri"/>
                <a:cs typeface="Calibri"/>
                <a:sym typeface="Calibri"/>
              </a:rPr>
              <a:t>t runs on top of HDFS, providing BigTable-like capabilities for Hadoop.</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Relational Database Management System</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The relational database management system can also be a platform for the data lake because some people have massive amounts of data that they want to put into the lake that is structured and also relational. So if your data is inherently relational, a DBMS approach for the data lake would make perfect sense. Also, if you have use cases where you want to do relational functionality, like SQL or complex table joins then the RDBMS makes perfect sense.</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The Cloud</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Cloud-based storage offers great benefits because of elastic scalability. They can marshal server resources and other resources as workloads scale up. And compared to a lot of on-premises systems, the cloud can be low-cost. Part of that is because there’s no system integration.</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If you want to do something on-premise, you or somebody else has to do a multi-month system integration, whereas for a lot of systems there’s a cloud provider who already has that stuff integrated. You basically just buy a license and you can start using that stuff within hours instead of months. In addition, the object store approach to cloud, which we mentioned in a previous post on data lake best practices, has many benefits.</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You can also have a hybrid mix of platforms with a data lake. If you are familiar with what we call the logical data warehouse, you can also have a similar thing like a logical data warehouse, and this is Logical data lake. This is where, the data is physically distributed across multiple platforms. And there are some challenges to that, like if you want to do far-reaching analytic queries, and a lot of you do, then you need special tools that are really good with federated queries or data virtualization and things of that nature to help you with that. But that technology is available at the tool level, and many people are using it.</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Major cloud providers like Amazon Web Services and Microsoft Azure provide data lake solutions.</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1332" name="Shape 1332"/>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25</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219196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Shape 137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8" name="Shape 1378"/>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Explain the Data processing requirements, in detail. </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Participants:</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Data lakes have tens of thousands of tables/files and billions of records. Even worse, this data is unstructured and widely varying.</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In this environment, Search engine is a necessary tool:</a:t>
            </a:r>
            <a:endParaRPr dirty="0"/>
          </a:p>
          <a:p>
            <a:pPr marL="171450" marR="0" lvl="0" indent="-10160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171450" marR="0" lvl="0" indent="-171450" algn="l" rtl="0">
              <a:spcBef>
                <a:spcPts val="0"/>
              </a:spcBef>
              <a:spcAft>
                <a:spcPts val="0"/>
              </a:spcAft>
              <a:buClr>
                <a:schemeClr val="dk1"/>
              </a:buClr>
              <a:buSzPts val="110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To find tables that you need - based on table schema and table content.</a:t>
            </a:r>
            <a:endParaRPr dirty="0"/>
          </a:p>
          <a:p>
            <a:pPr marL="171450" marR="0" lvl="0" indent="-171450" algn="l" rtl="0">
              <a:spcBef>
                <a:spcPts val="0"/>
              </a:spcBef>
              <a:spcAft>
                <a:spcPts val="0"/>
              </a:spcAft>
              <a:buClr>
                <a:schemeClr val="dk1"/>
              </a:buClr>
              <a:buSzPts val="110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To extract subsets of records for further processing.</a:t>
            </a:r>
            <a:endParaRPr dirty="0"/>
          </a:p>
          <a:p>
            <a:pPr marL="171450" marR="0" lvl="0" indent="-171450" algn="l" rtl="0">
              <a:spcBef>
                <a:spcPts val="0"/>
              </a:spcBef>
              <a:spcAft>
                <a:spcPts val="0"/>
              </a:spcAft>
              <a:buClr>
                <a:schemeClr val="dk1"/>
              </a:buClr>
              <a:buSzPts val="110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To work with the unstructured (or unknown-structured) data sets.</a:t>
            </a:r>
            <a:endParaRPr dirty="0"/>
          </a:p>
          <a:p>
            <a:pPr marL="171450" marR="0" lvl="0" indent="-171450" algn="l" rtl="0">
              <a:spcBef>
                <a:spcPts val="0"/>
              </a:spcBef>
              <a:spcAft>
                <a:spcPts val="0"/>
              </a:spcAft>
              <a:buClr>
                <a:schemeClr val="dk1"/>
              </a:buClr>
              <a:buSzPts val="110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And most importantly, to handle analytics at scale.</a:t>
            </a:r>
            <a:endParaRPr dirty="0"/>
          </a:p>
          <a:p>
            <a:pPr marL="171450" marR="0" lvl="0" indent="-171450" algn="l" rtl="0">
              <a:spcBef>
                <a:spcPts val="0"/>
              </a:spcBef>
              <a:spcAft>
                <a:spcPts val="0"/>
              </a:spcAft>
              <a:buClr>
                <a:schemeClr val="dk1"/>
              </a:buClr>
              <a:buSzPts val="110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Only search engines can perform real-time analytics at billion-record scale with reasonable cost.</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Search engines are the ideal tool for managing the enterprise data lake because:</a:t>
            </a:r>
            <a:endParaRPr dirty="0"/>
          </a:p>
          <a:p>
            <a:pPr marL="171450" marR="0" lvl="0" indent="-171450" algn="l" rtl="0">
              <a:spcBef>
                <a:spcPts val="0"/>
              </a:spcBef>
              <a:spcAft>
                <a:spcPts val="0"/>
              </a:spcAft>
              <a:buClr>
                <a:schemeClr val="dk1"/>
              </a:buClr>
              <a:buSzPts val="110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Search engines are easy to use – Everyone knows how to use a search engine.</a:t>
            </a:r>
            <a:endParaRPr dirty="0"/>
          </a:p>
          <a:p>
            <a:pPr marL="171450" marR="0" lvl="0" indent="-171450" algn="l" rtl="0">
              <a:spcBef>
                <a:spcPts val="0"/>
              </a:spcBef>
              <a:spcAft>
                <a:spcPts val="0"/>
              </a:spcAft>
              <a:buClr>
                <a:schemeClr val="dk1"/>
              </a:buClr>
              <a:buSzPts val="110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Search engines are schema-free – Schemas do not need to be pre-defined. Search engines can handle records with varying schemas in the same index.</a:t>
            </a:r>
            <a:endParaRPr dirty="0"/>
          </a:p>
          <a:p>
            <a:pPr marL="171450" marR="0" lvl="0" indent="-171450" algn="l" rtl="0">
              <a:spcBef>
                <a:spcPts val="0"/>
              </a:spcBef>
              <a:spcAft>
                <a:spcPts val="0"/>
              </a:spcAft>
              <a:buClr>
                <a:schemeClr val="dk1"/>
              </a:buClr>
              <a:buSzPts val="110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Search engines naturally scale to billions of records.</a:t>
            </a:r>
            <a:endParaRPr dirty="0"/>
          </a:p>
          <a:p>
            <a:pPr marL="171450" marR="0" lvl="0" indent="-171450" algn="l" rtl="0">
              <a:spcBef>
                <a:spcPts val="0"/>
              </a:spcBef>
              <a:spcAft>
                <a:spcPts val="0"/>
              </a:spcAft>
              <a:buClr>
                <a:schemeClr val="dk1"/>
              </a:buClr>
              <a:buSzPts val="1100"/>
              <a:buFont typeface="Arial" panose="020B0604020202020204" pitchFamily="34" charset="0"/>
              <a:buChar char="•"/>
            </a:pPr>
            <a:r>
              <a:rPr lang="en-US" sz="1200" b="0" i="0" u="none" strike="noStrike" cap="none" dirty="0">
                <a:solidFill>
                  <a:schemeClr val="dk1"/>
                </a:solidFill>
                <a:latin typeface="Calibri"/>
                <a:ea typeface="Calibri"/>
                <a:cs typeface="Calibri"/>
                <a:sym typeface="Calibri"/>
              </a:rPr>
              <a:t>Search can sift through wholly unstructured content.</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1379" name="Shape 1379"/>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26</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73851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Shape 138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7" name="Shape 1387"/>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Answer: </a:t>
            </a: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1. A. True</a:t>
            </a: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2. A. Cloud storage offers elastic scalability</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1388" name="Shape 1388"/>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27</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7625653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3"/>
        <p:cNvGrpSpPr/>
        <p:nvPr/>
      </p:nvGrpSpPr>
      <p:grpSpPr>
        <a:xfrm>
          <a:off x="0" y="0"/>
          <a:ext cx="0" cy="0"/>
          <a:chOff x="0" y="0"/>
          <a:chExt cx="0" cy="0"/>
        </a:xfrm>
      </p:grpSpPr>
      <p:sp>
        <p:nvSpPr>
          <p:cNvPr id="1394" name="Shape 139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5" name="Shape 1395"/>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Answer: </a:t>
            </a: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3. A. False</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1396" name="Shape 1396"/>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28</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8351526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1"/>
        <p:cNvGrpSpPr/>
        <p:nvPr/>
      </p:nvGrpSpPr>
      <p:grpSpPr>
        <a:xfrm>
          <a:off x="0" y="0"/>
          <a:ext cx="0" cy="0"/>
          <a:chOff x="0" y="0"/>
          <a:chExt cx="0" cy="0"/>
        </a:xfrm>
      </p:grpSpPr>
      <p:sp>
        <p:nvSpPr>
          <p:cNvPr id="1402" name="Shape 140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3" name="Shape 1403"/>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Recap the salient points of what has been taught in this module. </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Participants:</a:t>
            </a: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Take note of the key points of the module. </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p:txBody>
      </p:sp>
      <p:sp>
        <p:nvSpPr>
          <p:cNvPr id="1404" name="Shape 1404"/>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29</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460379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Shape 72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9" name="Shape 729"/>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Tell the participants the names of the topics they will be covering in this module. </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Participants:</a:t>
            </a:r>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You will be covering the topics that you can see on the slide in this module. </a:t>
            </a:r>
            <a:endParaRPr sz="1200" b="0" i="0" u="none" strike="noStrike" cap="none">
              <a:solidFill>
                <a:schemeClr val="dk1"/>
              </a:solidFill>
              <a:latin typeface="Calibri"/>
              <a:ea typeface="Calibri"/>
              <a:cs typeface="Calibri"/>
              <a:sym typeface="Calibri"/>
            </a:endParaRPr>
          </a:p>
        </p:txBody>
      </p:sp>
      <p:sp>
        <p:nvSpPr>
          <p:cNvPr id="730" name="Shape 730"/>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3</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767554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0"/>
        <p:cNvGrpSpPr/>
        <p:nvPr/>
      </p:nvGrpSpPr>
      <p:grpSpPr>
        <a:xfrm>
          <a:off x="0" y="0"/>
          <a:ext cx="0" cy="0"/>
          <a:chOff x="0" y="0"/>
          <a:chExt cx="0" cy="0"/>
        </a:xfrm>
      </p:grpSpPr>
      <p:sp>
        <p:nvSpPr>
          <p:cNvPr id="1411" name="Shape 1411"/>
          <p:cNvSpPr txBox="1">
            <a:spLocks noGrp="1"/>
          </p:cNvSpPr>
          <p:nvPr>
            <p:ph type="body" idx="1"/>
          </p:nvPr>
        </p:nvSpPr>
        <p:spPr>
          <a:xfrm>
            <a:off x="685800" y="4400550"/>
            <a:ext cx="5486399" cy="360045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412" name="Shape 141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06592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Shape 73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8" name="Shape 738"/>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739" name="Shape 739"/>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4</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90289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Shape 75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1" name="Shape 751"/>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752" name="Shape 752"/>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5</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46816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Shape 76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4" name="Shape 764"/>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Introduce the term data lake to the participants. Tell them there is no single definition for a data lake. Provide them with some definitions by some industry experts.</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dirty="0">
                <a:solidFill>
                  <a:schemeClr val="dk1"/>
                </a:solidFill>
                <a:latin typeface="Calibri"/>
                <a:ea typeface="Calibri"/>
                <a:cs typeface="Calibri"/>
                <a:sym typeface="Calibri"/>
              </a:rPr>
              <a:t>Notes for the Participants:</a:t>
            </a: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In the previous modules, we learnt about Data, its characteristics, sources, how it grows over time and how challenging it is to handle the huge volumes of data that is only increasing day by day. We also learnt, in detail, about Big data, its characteristics, and the advantages of processing Big Data. Further to this, we are now going to know, in detail about ‘data lake’. </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The concept of data lake is gaining much more importance, especially from a business point of view, because of the need to perform data exploration and discovery. Bringing data together and keeping it in a single place will be helpful for analytical purposes.</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There is no single definition for data lake. Given in the slide are three definitions, as proposed by three industry experts. A data lake is generally defined with the end goal of it, being Data analysis. One of the simple and common definitions is that </a:t>
            </a:r>
            <a:r>
              <a:rPr lang="en-US" sz="1200" b="0" i="0" u="none" strike="noStrike" cap="none" dirty="0" smtClean="0">
                <a:solidFill>
                  <a:schemeClr val="dk1"/>
                </a:solidFill>
                <a:latin typeface="Calibri"/>
                <a:ea typeface="Calibri"/>
                <a:cs typeface="Calibri"/>
                <a:sym typeface="Calibri"/>
              </a:rPr>
              <a:t>“</a:t>
            </a:r>
            <a:r>
              <a:rPr lang="en-US" sz="1200" b="0" i="0" u="none" strike="noStrike" cap="none" dirty="0">
                <a:solidFill>
                  <a:schemeClr val="dk1"/>
                </a:solidFill>
                <a:latin typeface="Calibri"/>
                <a:ea typeface="Calibri"/>
                <a:cs typeface="Calibri"/>
                <a:sym typeface="Calibri"/>
              </a:rPr>
              <a:t>A data lake is a place to store your Structured and Unstructured Data, as well as a method for organizing large volumes of highly diverse data from diverse sources.”</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In a data lake, data can be stored as-is, without any need to structure the data first, and multiple different analytics can be run on the stored data, from dashboards and visualizations to big data processing, real-time analytics, and machine learning to guide better decisions. </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The major advantage of a data lake is that it is implemented as data-as-a-service model and acts as a centralized data store, and has the ability to handle any type of data, structured data from relational databases (rows and columns), semi-structured data (CSV, logs, XML, JSON), unstructured data (emails, documents, PDFs) and even binary data (images, audio, video). Thus an enterprise data lake serves other systems. This will help businesses get the real value out of data.</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765" name="Shape 765"/>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6</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9700749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Shape 77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7" name="Shape 777"/>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a:solidFill>
                  <a:schemeClr val="dk1"/>
                </a:solidFill>
                <a:latin typeface="Calibri"/>
                <a:ea typeface="Calibri"/>
                <a:cs typeface="Calibri"/>
                <a:sym typeface="Calibri"/>
              </a:rPr>
              <a:t>Notes for the Facilitator:</a:t>
            </a:r>
            <a:endParaRPr/>
          </a:p>
          <a:p>
            <a:pPr marL="0" marR="0" lvl="0" indent="0" algn="l" rtl="0">
              <a:spcBef>
                <a:spcPts val="0"/>
              </a:spcBef>
              <a:spcAft>
                <a:spcPts val="0"/>
              </a:spcAft>
              <a:buClr>
                <a:schemeClr val="dk1"/>
              </a:buClr>
              <a:buSzPts val="1100"/>
              <a:buFont typeface="Arial"/>
              <a:buNone/>
            </a:pPr>
            <a:r>
              <a:rPr lang="en-US" sz="1200" b="0" i="0" u="none" strike="noStrike" cap="none">
                <a:solidFill>
                  <a:schemeClr val="dk1"/>
                </a:solidFill>
                <a:latin typeface="Calibri"/>
                <a:ea typeface="Calibri"/>
                <a:cs typeface="Calibri"/>
                <a:sym typeface="Calibri"/>
              </a:rPr>
              <a:t>Explain the three important characteristics of a data lake.</a:t>
            </a:r>
            <a:endParaRPr/>
          </a:p>
          <a:p>
            <a:pPr marL="0" marR="0" lvl="0" indent="0" algn="l" rtl="0">
              <a:spcBef>
                <a:spcPts val="0"/>
              </a:spcBef>
              <a:spcAft>
                <a:spcPts val="0"/>
              </a:spcAft>
              <a:buClr>
                <a:schemeClr val="dk1"/>
              </a:buClr>
              <a:buSzPts val="1100"/>
              <a:buFont typeface="Arial"/>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a:solidFill>
                  <a:schemeClr val="dk1"/>
                </a:solidFill>
                <a:latin typeface="Calibri"/>
                <a:ea typeface="Calibri"/>
                <a:cs typeface="Calibri"/>
                <a:sym typeface="Calibri"/>
              </a:rPr>
              <a:t>Notes for the Participants:</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a:solidFill>
                  <a:schemeClr val="dk1"/>
                </a:solidFill>
                <a:latin typeface="Calibri"/>
                <a:ea typeface="Calibri"/>
                <a:cs typeface="Calibri"/>
                <a:sym typeface="Calibri"/>
              </a:rPr>
              <a:t>In a practical sense, data lake is characterized by three key attributes:</a:t>
            </a:r>
            <a:endParaRPr/>
          </a:p>
          <a:p>
            <a:pPr marL="457200" marR="0" lvl="0" indent="-298450" algn="l" rtl="0">
              <a:spcBef>
                <a:spcPts val="0"/>
              </a:spcBef>
              <a:spcAft>
                <a:spcPts val="0"/>
              </a:spcAft>
              <a:buClr>
                <a:schemeClr val="dk1"/>
              </a:buClr>
              <a:buSzPts val="1100"/>
              <a:buFont typeface="Calibri"/>
              <a:buAutoNum type="arabicPeriod"/>
            </a:pPr>
            <a:r>
              <a:rPr lang="en-US" sz="1200" b="1" i="0" u="none" strike="noStrike" cap="none">
                <a:solidFill>
                  <a:schemeClr val="dk1"/>
                </a:solidFill>
                <a:latin typeface="Calibri"/>
                <a:ea typeface="Calibri"/>
                <a:cs typeface="Calibri"/>
                <a:sym typeface="Calibri"/>
              </a:rPr>
              <a:t>Collect everything</a:t>
            </a:r>
            <a:r>
              <a:rPr lang="en-US" sz="1200" b="0" i="0" u="none" strike="noStrike" cap="none">
                <a:solidFill>
                  <a:schemeClr val="dk1"/>
                </a:solidFill>
                <a:latin typeface="Calibri"/>
                <a:ea typeface="Calibri"/>
                <a:cs typeface="Calibri"/>
                <a:sym typeface="Calibri"/>
              </a:rPr>
              <a:t>: A data lake contains all the data both, raw sources over extended periods of time and any processed data.</a:t>
            </a:r>
            <a:endParaRPr/>
          </a:p>
          <a:p>
            <a:pPr marL="457200" marR="0" lvl="0" indent="-298450" algn="l" rtl="0">
              <a:spcBef>
                <a:spcPts val="0"/>
              </a:spcBef>
              <a:spcAft>
                <a:spcPts val="0"/>
              </a:spcAft>
              <a:buClr>
                <a:schemeClr val="dk1"/>
              </a:buClr>
              <a:buSzPts val="1100"/>
              <a:buFont typeface="Calibri"/>
              <a:buAutoNum type="arabicPeriod"/>
            </a:pPr>
            <a:r>
              <a:rPr lang="en-US" sz="1200" b="1" i="0" u="none" strike="noStrike" cap="none">
                <a:solidFill>
                  <a:schemeClr val="dk1"/>
                </a:solidFill>
                <a:latin typeface="Calibri"/>
                <a:ea typeface="Calibri"/>
                <a:cs typeface="Calibri"/>
                <a:sym typeface="Calibri"/>
              </a:rPr>
              <a:t>Dive-in anywhere</a:t>
            </a:r>
            <a:r>
              <a:rPr lang="en-US" sz="1200" b="0" i="0" u="none" strike="noStrike" cap="none">
                <a:solidFill>
                  <a:schemeClr val="dk1"/>
                </a:solidFill>
                <a:latin typeface="Calibri"/>
                <a:ea typeface="Calibri"/>
                <a:cs typeface="Calibri"/>
                <a:sym typeface="Calibri"/>
              </a:rPr>
              <a:t>: A data lake enables users across multiple business units to refine, explore and enrich data on their own terms.</a:t>
            </a:r>
            <a:endParaRPr/>
          </a:p>
          <a:p>
            <a:pPr marL="457200" marR="0" lvl="0" indent="-298450" algn="l" rtl="0">
              <a:spcBef>
                <a:spcPts val="0"/>
              </a:spcBef>
              <a:spcAft>
                <a:spcPts val="0"/>
              </a:spcAft>
              <a:buClr>
                <a:schemeClr val="dk1"/>
              </a:buClr>
              <a:buSzPts val="1100"/>
              <a:buFont typeface="Calibri"/>
              <a:buAutoNum type="arabicPeriod"/>
            </a:pPr>
            <a:r>
              <a:rPr lang="en-US" sz="1200" b="1" i="0" u="none" strike="noStrike" cap="none">
                <a:solidFill>
                  <a:schemeClr val="dk1"/>
                </a:solidFill>
                <a:latin typeface="Calibri"/>
                <a:ea typeface="Calibri"/>
                <a:cs typeface="Calibri"/>
                <a:sym typeface="Calibri"/>
              </a:rPr>
              <a:t>Flexible access</a:t>
            </a:r>
            <a:r>
              <a:rPr lang="en-US" sz="1200" b="0" i="0" u="none" strike="noStrike" cap="none">
                <a:solidFill>
                  <a:schemeClr val="dk1"/>
                </a:solidFill>
                <a:latin typeface="Calibri"/>
                <a:ea typeface="Calibri"/>
                <a:cs typeface="Calibri"/>
                <a:sym typeface="Calibri"/>
              </a:rPr>
              <a:t>: A data lake enables multiple data access patterns across a shared infrastructure: batch, interactive, online, search, in-memory, and other processing engines.</a:t>
            </a:r>
            <a:endParaRPr/>
          </a:p>
          <a:p>
            <a:pPr marL="0" marR="0" lvl="0" indent="0" algn="l" rtl="0">
              <a:spcBef>
                <a:spcPts val="0"/>
              </a:spcBef>
              <a:spcAft>
                <a:spcPts val="0"/>
              </a:spcAft>
              <a:buClr>
                <a:schemeClr val="dk1"/>
              </a:buClr>
              <a:buSzPts val="1200"/>
              <a:buFont typeface="Calibri"/>
              <a:buNone/>
            </a:pPr>
            <a:endParaRPr sz="1200" b="0" i="0" u="none" strike="noStrike" cap="none">
              <a:solidFill>
                <a:schemeClr val="dk1"/>
              </a:solidFill>
              <a:latin typeface="Calibri"/>
              <a:ea typeface="Calibri"/>
              <a:cs typeface="Calibri"/>
              <a:sym typeface="Calibri"/>
            </a:endParaRPr>
          </a:p>
        </p:txBody>
      </p:sp>
      <p:sp>
        <p:nvSpPr>
          <p:cNvPr id="778" name="Shape 778"/>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7</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45622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Shape 79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2" name="Shape 792"/>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Introduce the concept of data warehouses to participants. This will help them understand the difference between a data lake and a data warehouse.</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dirty="0">
                <a:solidFill>
                  <a:schemeClr val="dk1"/>
                </a:solidFill>
                <a:latin typeface="Calibri"/>
                <a:ea typeface="Calibri"/>
                <a:cs typeface="Calibri"/>
                <a:sym typeface="Calibri"/>
              </a:rPr>
              <a:t>Notes for the Participants:</a:t>
            </a: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Based on the needs and use cases, an organization can go for either a data lake or a data warehouse. We’ll see a brief picture of a data warehouse, as this will help understand data lakes better and the difference between the two approaches. </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A data warehouse is nothing but a database, that is optimized to analyze relational data coming from transactional systems like marketing, sales, CRM and ERP systems and business applications. A data warehouse takes in data from multiple different sources and stores it in one single place. It holds the data, so that it can be used for analytical processing and generating reports. For running business intelligence, storing data in this way becomes critical. Data held in a warehouse may be available in other locations also, but it cannot be used for analytics until warehousing is done. Thus, warehousing is the process of collecting, cleaning and formatting data and storing it in one single place for analysis. </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The collection, preparation and storage of data in the data warehouse is usually done through a process called Extract, Transform and Load (ETL). These ETL tools,</a:t>
            </a:r>
            <a:endParaRPr dirty="0"/>
          </a:p>
          <a:p>
            <a:pPr marL="457200" marR="0" lvl="0" indent="-298450" algn="l" rtl="0">
              <a:spcBef>
                <a:spcPts val="0"/>
              </a:spcBef>
              <a:spcAft>
                <a:spcPts val="0"/>
              </a:spcAft>
              <a:buClr>
                <a:schemeClr val="dk1"/>
              </a:buClr>
              <a:buSzPts val="1100"/>
              <a:buFont typeface="Calibri"/>
              <a:buChar char="●"/>
            </a:pPr>
            <a:r>
              <a:rPr lang="en-US" sz="1200" b="0" i="0" u="none" strike="noStrike" cap="none" dirty="0">
                <a:solidFill>
                  <a:schemeClr val="dk1"/>
                </a:solidFill>
                <a:latin typeface="Calibri"/>
                <a:ea typeface="Calibri"/>
                <a:cs typeface="Calibri"/>
                <a:sym typeface="Calibri"/>
              </a:rPr>
              <a:t>Extract data from internal and external sources.</a:t>
            </a:r>
            <a:endParaRPr dirty="0"/>
          </a:p>
          <a:p>
            <a:pPr marL="457200" marR="0" lvl="0" indent="-298450" algn="l" rtl="0">
              <a:spcBef>
                <a:spcPts val="0"/>
              </a:spcBef>
              <a:spcAft>
                <a:spcPts val="0"/>
              </a:spcAft>
              <a:buClr>
                <a:schemeClr val="dk1"/>
              </a:buClr>
              <a:buSzPts val="1100"/>
              <a:buFont typeface="Calibri"/>
              <a:buChar char="●"/>
            </a:pPr>
            <a:r>
              <a:rPr lang="en-US" sz="1200" b="0" i="0" u="none" strike="noStrike" cap="none" dirty="0">
                <a:solidFill>
                  <a:schemeClr val="dk1"/>
                </a:solidFill>
                <a:latin typeface="Calibri"/>
                <a:ea typeface="Calibri"/>
                <a:cs typeface="Calibri"/>
                <a:sym typeface="Calibri"/>
              </a:rPr>
              <a:t>Transform it into a standard format – for example, converting dates to the same format, splitting customer names into first and last, etc.</a:t>
            </a:r>
            <a:endParaRPr dirty="0"/>
          </a:p>
          <a:p>
            <a:pPr marL="457200" marR="0" lvl="0" indent="-298450" algn="l" rtl="0">
              <a:spcBef>
                <a:spcPts val="0"/>
              </a:spcBef>
              <a:spcAft>
                <a:spcPts val="0"/>
              </a:spcAft>
              <a:buClr>
                <a:schemeClr val="dk1"/>
              </a:buClr>
              <a:buSzPts val="1100"/>
              <a:buFont typeface="Calibri"/>
              <a:buChar char="●"/>
            </a:pPr>
            <a:r>
              <a:rPr lang="en-US" sz="1200" b="0" i="0" u="none" strike="noStrike" cap="none" dirty="0">
                <a:solidFill>
                  <a:schemeClr val="dk1"/>
                </a:solidFill>
                <a:latin typeface="Calibri"/>
                <a:ea typeface="Calibri"/>
                <a:cs typeface="Calibri"/>
                <a:sym typeface="Calibri"/>
              </a:rPr>
              <a:t>Load data into the data warehouse.</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Transformation stage is critical as it makes the data useful enough for analysis.</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793" name="Shape 793"/>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8</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06486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Shape 8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2" name="Shape 802"/>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US" sz="1200" b="1" i="0" u="none" strike="noStrike" cap="none" dirty="0">
                <a:solidFill>
                  <a:schemeClr val="dk1"/>
                </a:solidFill>
                <a:latin typeface="Calibri"/>
                <a:ea typeface="Calibri"/>
                <a:cs typeface="Calibri"/>
                <a:sym typeface="Calibri"/>
              </a:rPr>
              <a:t>Notes for the Facilitator:</a:t>
            </a:r>
            <a:endParaRPr dirty="0"/>
          </a:p>
          <a:p>
            <a:pPr marL="0" marR="0" lvl="0" indent="0" algn="l" rtl="0">
              <a:spcBef>
                <a:spcPts val="0"/>
              </a:spcBef>
              <a:spcAft>
                <a:spcPts val="0"/>
              </a:spcAft>
              <a:buClr>
                <a:schemeClr val="dk1"/>
              </a:buClr>
              <a:buSzPts val="1100"/>
              <a:buFont typeface="Arial"/>
              <a:buNone/>
            </a:pPr>
            <a:r>
              <a:rPr lang="en-US" sz="1200" b="0" i="0" u="none" strike="noStrike" cap="none" dirty="0">
                <a:solidFill>
                  <a:schemeClr val="dk1"/>
                </a:solidFill>
                <a:latin typeface="Calibri"/>
                <a:ea typeface="Calibri"/>
                <a:cs typeface="Calibri"/>
                <a:sym typeface="Calibri"/>
              </a:rPr>
              <a:t>Explain how data analytics is done in a traditional pipeline using a data warehouse.</a:t>
            </a:r>
            <a:endParaRPr dirty="0"/>
          </a:p>
          <a:p>
            <a:pPr marL="0" marR="0" lvl="0" indent="0" algn="l" rtl="0">
              <a:spcBef>
                <a:spcPts val="0"/>
              </a:spcBef>
              <a:spcAft>
                <a:spcPts val="0"/>
              </a:spcAft>
              <a:buClr>
                <a:schemeClr val="dk1"/>
              </a:buClr>
              <a:buSzPts val="1100"/>
              <a:buFont typeface="Arial"/>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1" i="0" u="none" strike="noStrike" cap="none" dirty="0">
                <a:solidFill>
                  <a:schemeClr val="dk1"/>
                </a:solidFill>
                <a:latin typeface="Calibri"/>
                <a:ea typeface="Calibri"/>
                <a:cs typeface="Calibri"/>
                <a:sym typeface="Calibri"/>
              </a:rPr>
              <a:t>Notes for the Participants:</a:t>
            </a:r>
            <a:endParaRPr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Traditional analytics pipeline is characterized by an ETL process, that occurs before data is loaded into a warehouse. The major issue associated with this approach is that everyone sees the same curated data, which may be summarized and aggregated. The users do not get access to the raw data, which may skew results or not allow full analytic functionality over all </a:t>
            </a:r>
            <a:r>
              <a:rPr lang="en-US" sz="1200" b="0" i="0" u="none" strike="noStrike" cap="none" dirty="0" smtClean="0">
                <a:solidFill>
                  <a:schemeClr val="dk1"/>
                </a:solidFill>
                <a:latin typeface="Calibri"/>
                <a:ea typeface="Calibri"/>
                <a:cs typeface="Calibri"/>
                <a:sym typeface="Calibri"/>
              </a:rPr>
              <a:t>the</a:t>
            </a:r>
            <a:r>
              <a:rPr lang="en-US" sz="1200" b="0" i="0" u="none" strike="noStrike" cap="none" baseline="0" dirty="0" smtClean="0">
                <a:solidFill>
                  <a:schemeClr val="dk1"/>
                </a:solidFill>
                <a:latin typeface="Calibri"/>
                <a:ea typeface="Calibri"/>
                <a:cs typeface="Calibri"/>
                <a:sym typeface="Calibri"/>
              </a:rPr>
              <a:t> </a:t>
            </a:r>
            <a:r>
              <a:rPr lang="en-US" sz="1200" b="0" i="0" u="none" strike="noStrike" cap="none" dirty="0" smtClean="0">
                <a:solidFill>
                  <a:schemeClr val="dk1"/>
                </a:solidFill>
                <a:latin typeface="Calibri"/>
                <a:ea typeface="Calibri"/>
                <a:cs typeface="Calibri"/>
                <a:sym typeface="Calibri"/>
              </a:rPr>
              <a:t>fields</a:t>
            </a:r>
            <a:r>
              <a:rPr lang="en-US" sz="1200" b="0" i="0" u="none" strike="noStrike" cap="none" dirty="0">
                <a:solidFill>
                  <a:schemeClr val="dk1"/>
                </a:solidFill>
                <a:latin typeface="Calibri"/>
                <a:ea typeface="Calibri"/>
                <a:cs typeface="Calibri"/>
                <a:sym typeface="Calibri"/>
              </a:rPr>
              <a:t>.</a:t>
            </a: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803" name="Shape 803"/>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9</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894498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Page">
  <p:cSld name="CoverPage">
    <p:spTree>
      <p:nvGrpSpPr>
        <p:cNvPr id="1" name="Shape 14"/>
        <p:cNvGrpSpPr/>
        <p:nvPr/>
      </p:nvGrpSpPr>
      <p:grpSpPr>
        <a:xfrm>
          <a:off x="0" y="0"/>
          <a:ext cx="0" cy="0"/>
          <a:chOff x="0" y="0"/>
          <a:chExt cx="0" cy="0"/>
        </a:xfrm>
      </p:grpSpPr>
      <p:pic>
        <p:nvPicPr>
          <p:cNvPr id="15" name="Shape 15"/>
          <p:cNvPicPr preferRelativeResize="0"/>
          <p:nvPr/>
        </p:nvPicPr>
        <p:blipFill rotWithShape="1">
          <a:blip r:embed="rId2">
            <a:alphaModFix/>
          </a:blip>
          <a:srcRect/>
          <a:stretch/>
        </p:blipFill>
        <p:spPr>
          <a:xfrm>
            <a:off x="0" y="5307"/>
            <a:ext cx="12192000" cy="6847385"/>
          </a:xfrm>
          <a:prstGeom prst="rect">
            <a:avLst/>
          </a:prstGeom>
          <a:noFill/>
          <a:ln>
            <a:noFill/>
          </a:ln>
        </p:spPr>
      </p:pic>
      <p:sp>
        <p:nvSpPr>
          <p:cNvPr id="16" name="Shape 16"/>
          <p:cNvSpPr/>
          <p:nvPr/>
        </p:nvSpPr>
        <p:spPr>
          <a:xfrm>
            <a:off x="5835191" y="2955576"/>
            <a:ext cx="5519318" cy="262829"/>
          </a:xfrm>
          <a:prstGeom prst="rect">
            <a:avLst/>
          </a:prstGeom>
          <a:noFill/>
          <a:ln>
            <a:noFill/>
          </a:ln>
        </p:spPr>
        <p:txBody>
          <a:bodyPr spcFirstLastPara="1" wrap="square" lIns="91425" tIns="45700" rIns="91425" bIns="45700" anchor="t" anchorCtr="0">
            <a:noAutofit/>
          </a:bodyPr>
          <a:lstStyle/>
          <a:p>
            <a:pPr marL="0" marR="0" lvl="0" indent="0" algn="r" rtl="0">
              <a:lnSpc>
                <a:spcPct val="166666"/>
              </a:lnSpc>
              <a:spcBef>
                <a:spcPts val="0"/>
              </a:spcBef>
              <a:spcAft>
                <a:spcPts val="0"/>
              </a:spcAft>
              <a:buClr>
                <a:srgbClr val="595959"/>
              </a:buClr>
              <a:buSzPts val="900"/>
              <a:buFont typeface="Arial"/>
              <a:buNone/>
            </a:pPr>
            <a:r>
              <a:rPr lang="en-US" sz="900" b="0" i="0" u="none" strike="noStrike" cap="none">
                <a:solidFill>
                  <a:srgbClr val="595959"/>
                </a:solidFill>
                <a:latin typeface="Arial"/>
                <a:ea typeface="Arial"/>
                <a:cs typeface="Arial"/>
                <a:sym typeface="Arial"/>
              </a:rPr>
              <a:t>Copyright © 2018, Xebia Group. All rights reserved. This course is licensed to UPES. </a:t>
            </a:r>
            <a:r>
              <a:rPr lang="en-US" sz="900" b="1" i="0" u="none" strike="noStrike" cap="none">
                <a:solidFill>
                  <a:srgbClr val="595959"/>
                </a:solidFill>
                <a:latin typeface="Arial"/>
                <a:ea typeface="Arial"/>
                <a:cs typeface="Arial"/>
                <a:sym typeface="Arial"/>
              </a:rPr>
              <a:t>release 1.0.0</a:t>
            </a:r>
            <a:r>
              <a:rPr lang="en-US" sz="900" b="0" i="0" u="none" strike="noStrike" cap="none">
                <a:solidFill>
                  <a:srgbClr val="595959"/>
                </a:solidFill>
                <a:latin typeface="Arial"/>
                <a:ea typeface="Arial"/>
                <a:cs typeface="Arial"/>
                <a:sym typeface="Arial"/>
              </a:rPr>
              <a:t> </a:t>
            </a:r>
            <a:endParaRPr/>
          </a:p>
        </p:txBody>
      </p:sp>
      <p:sp>
        <p:nvSpPr>
          <p:cNvPr id="17" name="Shape 17"/>
          <p:cNvSpPr txBox="1">
            <a:spLocks noGrp="1"/>
          </p:cNvSpPr>
          <p:nvPr>
            <p:ph type="body" idx="1"/>
          </p:nvPr>
        </p:nvSpPr>
        <p:spPr>
          <a:xfrm>
            <a:off x="4888295" y="719340"/>
            <a:ext cx="6474378" cy="1398560"/>
          </a:xfrm>
          <a:prstGeom prst="rect">
            <a:avLst/>
          </a:prstGeom>
          <a:noFill/>
          <a:ln>
            <a:noFill/>
          </a:ln>
        </p:spPr>
        <p:txBody>
          <a:bodyPr spcFirstLastPara="1" wrap="square" lIns="91425" tIns="45700" rIns="91425" bIns="45700" anchor="ctr" anchorCtr="0"/>
          <a:lstStyle>
            <a:lvl1pPr marL="457200" marR="0" lvl="0" indent="-228600" algn="r" rtl="0">
              <a:lnSpc>
                <a:spcPct val="111111"/>
              </a:lnSpc>
              <a:spcBef>
                <a:spcPts val="0"/>
              </a:spcBef>
              <a:spcAft>
                <a:spcPts val="0"/>
              </a:spcAft>
              <a:buClr>
                <a:srgbClr val="000000"/>
              </a:buClr>
              <a:buSzPts val="5400"/>
              <a:buFont typeface="Arial"/>
              <a:buNone/>
              <a:defRPr sz="5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 name="Shape 18"/>
          <p:cNvSpPr txBox="1"/>
          <p:nvPr/>
        </p:nvSpPr>
        <p:spPr>
          <a:xfrm>
            <a:off x="10021944" y="380786"/>
            <a:ext cx="1619968" cy="33855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US" sz="1600" b="0" i="0" u="none" strike="noStrike" cap="none">
                <a:solidFill>
                  <a:srgbClr val="7F7F7F"/>
                </a:solidFill>
                <a:latin typeface="Arial"/>
                <a:ea typeface="Arial"/>
                <a:cs typeface="Arial"/>
                <a:sym typeface="Arial"/>
              </a:rPr>
              <a:t>Semester </a:t>
            </a:r>
            <a:r>
              <a:rPr lang="en-US" sz="1600" b="1" i="0" u="none" strike="noStrike" cap="none">
                <a:solidFill>
                  <a:srgbClr val="000000"/>
                </a:solidFill>
                <a:latin typeface="Arial"/>
                <a:ea typeface="Arial"/>
                <a:cs typeface="Arial"/>
                <a:sym typeface="Arial"/>
              </a:rPr>
              <a:t>01</a:t>
            </a:r>
            <a:endParaRPr/>
          </a:p>
        </p:txBody>
      </p:sp>
      <p:sp>
        <p:nvSpPr>
          <p:cNvPr id="19" name="Shape 19"/>
          <p:cNvSpPr txBox="1">
            <a:spLocks noGrp="1"/>
          </p:cNvSpPr>
          <p:nvPr>
            <p:ph type="body" idx="2"/>
          </p:nvPr>
        </p:nvSpPr>
        <p:spPr>
          <a:xfrm>
            <a:off x="4884251" y="2240441"/>
            <a:ext cx="6486586" cy="704061"/>
          </a:xfrm>
          <a:prstGeom prst="rect">
            <a:avLst/>
          </a:prstGeom>
          <a:noFill/>
          <a:ln>
            <a:noFill/>
          </a:ln>
        </p:spPr>
        <p:txBody>
          <a:bodyPr spcFirstLastPara="1" wrap="square" lIns="91425" tIns="45700" rIns="91425" bIns="45700" anchor="t" anchorCtr="0"/>
          <a:lstStyle>
            <a:lvl1pPr marL="457200" marR="0" lvl="0" indent="-228600" algn="r" rtl="0">
              <a:lnSpc>
                <a:spcPct val="100000"/>
              </a:lnSpc>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 name="Shape 20"/>
          <p:cNvSpPr txBox="1">
            <a:spLocks noGrp="1"/>
          </p:cNvSpPr>
          <p:nvPr>
            <p:ph type="body" idx="3"/>
          </p:nvPr>
        </p:nvSpPr>
        <p:spPr>
          <a:xfrm>
            <a:off x="4880131" y="704162"/>
            <a:ext cx="6474378" cy="430887"/>
          </a:xfrm>
          <a:prstGeom prst="rect">
            <a:avLst/>
          </a:prstGeom>
          <a:noFill/>
          <a:ln>
            <a:noFill/>
          </a:ln>
        </p:spPr>
        <p:txBody>
          <a:bodyPr spcFirstLastPara="1" wrap="square" lIns="91425" tIns="45700" rIns="91425" bIns="45700" anchor="ctr" anchorCtr="0"/>
          <a:lstStyle>
            <a:lvl1pPr marL="457200" marR="0" lvl="0" indent="-228600" algn="r" rtl="0">
              <a:lnSpc>
                <a:spcPct val="100000"/>
              </a:lnSpc>
              <a:spcBef>
                <a:spcPts val="0"/>
              </a:spcBef>
              <a:spcAft>
                <a:spcPts val="0"/>
              </a:spcAft>
              <a:buClr>
                <a:srgbClr val="7F7F7F"/>
              </a:buClr>
              <a:buSzPts val="2200"/>
              <a:buFont typeface="Arial"/>
              <a:buNone/>
              <a:defRPr sz="2200" b="1" i="0" u="none" strike="noStrike" cap="none">
                <a:solidFill>
                  <a:srgbClr val="7F7F7F"/>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 name="Shape 21"/>
          <p:cNvSpPr/>
          <p:nvPr/>
        </p:nvSpPr>
        <p:spPr>
          <a:xfrm>
            <a:off x="11429926" y="380786"/>
            <a:ext cx="103852" cy="1306959"/>
          </a:xfrm>
          <a:prstGeom prst="rect">
            <a:avLst/>
          </a:prstGeom>
          <a:solidFill>
            <a:srgbClr val="0EC0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E60141"/>
              </a:solidFill>
              <a:latin typeface="Arial"/>
              <a:ea typeface="Arial"/>
              <a:cs typeface="Arial"/>
              <a:sym typeface="Arial"/>
            </a:endParaRPr>
          </a:p>
        </p:txBody>
      </p:sp>
      <p:sp>
        <p:nvSpPr>
          <p:cNvPr id="22" name="Shape 22"/>
          <p:cNvSpPr txBox="1"/>
          <p:nvPr/>
        </p:nvSpPr>
        <p:spPr>
          <a:xfrm>
            <a:off x="10116901" y="1983451"/>
            <a:ext cx="1313180" cy="33855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rgbClr val="000000"/>
                </a:solidFill>
                <a:latin typeface="Arial"/>
                <a:ea typeface="Arial"/>
                <a:cs typeface="Arial"/>
                <a:sym typeface="Arial"/>
              </a:rPr>
              <a:t>Module # </a:t>
            </a:r>
            <a:r>
              <a:rPr lang="en-US" sz="1600" b="1" i="0" u="none" strike="noStrike" cap="none">
                <a:solidFill>
                  <a:srgbClr val="000000"/>
                </a:solidFill>
                <a:latin typeface="Arial"/>
                <a:ea typeface="Arial"/>
                <a:cs typeface="Arial"/>
                <a:sym typeface="Arial"/>
              </a:rPr>
              <a:t>05</a:t>
            </a:r>
            <a:endParaRPr sz="1600" b="1" i="0" u="none" strike="noStrike" cap="none">
              <a:solidFill>
                <a:srgbClr val="000000"/>
              </a:solidFill>
              <a:latin typeface="Arial"/>
              <a:ea typeface="Arial"/>
              <a:cs typeface="Arial"/>
              <a:sym typeface="Arial"/>
            </a:endParaRPr>
          </a:p>
        </p:txBody>
      </p:sp>
      <p:sp>
        <p:nvSpPr>
          <p:cNvPr id="23" name="Shape 23"/>
          <p:cNvSpPr/>
          <p:nvPr/>
        </p:nvSpPr>
        <p:spPr>
          <a:xfrm>
            <a:off x="11429926" y="1648617"/>
            <a:ext cx="103852" cy="1306959"/>
          </a:xfrm>
          <a:prstGeom prst="rect">
            <a:avLst/>
          </a:prstGeom>
          <a:solidFill>
            <a:srgbClr val="64748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E6014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quared-Infographic">
  <p:cSld name="Squared-Infographic">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8" name="Shape 288"/>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289" name="Shape 289"/>
          <p:cNvGrpSpPr/>
          <p:nvPr/>
        </p:nvGrpSpPr>
        <p:grpSpPr>
          <a:xfrm>
            <a:off x="0" y="5025802"/>
            <a:ext cx="12192001" cy="144981"/>
            <a:chOff x="1751419" y="4036682"/>
            <a:chExt cx="9944457" cy="58272"/>
          </a:xfrm>
        </p:grpSpPr>
        <p:sp>
          <p:nvSpPr>
            <p:cNvPr id="290" name="Shape 290"/>
            <p:cNvSpPr/>
            <p:nvPr/>
          </p:nvSpPr>
          <p:spPr>
            <a:xfrm>
              <a:off x="3040807" y="4036682"/>
              <a:ext cx="1683494" cy="50961"/>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291" name="Shape 291"/>
            <p:cNvSpPr/>
            <p:nvPr/>
          </p:nvSpPr>
          <p:spPr>
            <a:xfrm>
              <a:off x="4724303" y="4036682"/>
              <a:ext cx="1715155" cy="50961"/>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292" name="Shape 292"/>
            <p:cNvSpPr/>
            <p:nvPr/>
          </p:nvSpPr>
          <p:spPr>
            <a:xfrm>
              <a:off x="6183638" y="4036682"/>
              <a:ext cx="2211550" cy="50961"/>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293" name="Shape 293"/>
            <p:cNvSpPr/>
            <p:nvPr/>
          </p:nvSpPr>
          <p:spPr>
            <a:xfrm>
              <a:off x="8326640" y="4036682"/>
              <a:ext cx="1967596" cy="5827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294" name="Shape 294"/>
            <p:cNvSpPr/>
            <p:nvPr/>
          </p:nvSpPr>
          <p:spPr>
            <a:xfrm>
              <a:off x="1751419" y="4036682"/>
              <a:ext cx="1289385" cy="5096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295" name="Shape 295"/>
            <p:cNvSpPr/>
            <p:nvPr/>
          </p:nvSpPr>
          <p:spPr>
            <a:xfrm>
              <a:off x="10294236" y="4036682"/>
              <a:ext cx="1401640" cy="5799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grpSp>
      <p:grpSp>
        <p:nvGrpSpPr>
          <p:cNvPr id="296" name="Shape 296"/>
          <p:cNvGrpSpPr/>
          <p:nvPr/>
        </p:nvGrpSpPr>
        <p:grpSpPr>
          <a:xfrm>
            <a:off x="1217471" y="2920934"/>
            <a:ext cx="1304470" cy="2431269"/>
            <a:chOff x="1217471" y="1893408"/>
            <a:chExt cx="1304470" cy="2431269"/>
          </a:xfrm>
        </p:grpSpPr>
        <p:grpSp>
          <p:nvGrpSpPr>
            <p:cNvPr id="297" name="Shape 297"/>
            <p:cNvGrpSpPr/>
            <p:nvPr/>
          </p:nvGrpSpPr>
          <p:grpSpPr>
            <a:xfrm>
              <a:off x="1217471" y="2766893"/>
              <a:ext cx="1304470" cy="1557784"/>
              <a:chOff x="1217471" y="2766893"/>
              <a:chExt cx="1304470" cy="1557784"/>
            </a:xfrm>
          </p:grpSpPr>
          <p:grpSp>
            <p:nvGrpSpPr>
              <p:cNvPr id="298" name="Shape 298"/>
              <p:cNvGrpSpPr/>
              <p:nvPr/>
            </p:nvGrpSpPr>
            <p:grpSpPr>
              <a:xfrm>
                <a:off x="1217471" y="2766893"/>
                <a:ext cx="1304470" cy="1557784"/>
                <a:chOff x="1199541" y="3267114"/>
                <a:chExt cx="1304470" cy="1557784"/>
              </a:xfrm>
            </p:grpSpPr>
            <p:sp>
              <p:nvSpPr>
                <p:cNvPr id="299" name="Shape 299"/>
                <p:cNvSpPr/>
                <p:nvPr/>
              </p:nvSpPr>
              <p:spPr>
                <a:xfrm rot="10800000" flipH="1">
                  <a:off x="1199541" y="3267114"/>
                  <a:ext cx="1304470" cy="1020141"/>
                </a:xfrm>
                <a:prstGeom prst="triangle">
                  <a:avLst>
                    <a:gd name="adj" fmla="val 50000"/>
                  </a:avLst>
                </a:prstGeom>
                <a:gradFill>
                  <a:gsLst>
                    <a:gs pos="0">
                      <a:schemeClr val="accent1"/>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0" name="Shape 300"/>
                <p:cNvSpPr/>
                <p:nvPr/>
              </p:nvSpPr>
              <p:spPr>
                <a:xfrm>
                  <a:off x="1540736" y="42390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301" name="Shape 301"/>
              <p:cNvSpPr/>
              <p:nvPr/>
            </p:nvSpPr>
            <p:spPr>
              <a:xfrm>
                <a:off x="1718423" y="3882698"/>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02" name="Shape 302"/>
            <p:cNvGrpSpPr/>
            <p:nvPr/>
          </p:nvGrpSpPr>
          <p:grpSpPr>
            <a:xfrm>
              <a:off x="1289951" y="1893408"/>
              <a:ext cx="1136271" cy="1246506"/>
              <a:chOff x="627304" y="1987183"/>
              <a:chExt cx="1594615" cy="1749317"/>
            </a:xfrm>
          </p:grpSpPr>
          <p:sp>
            <p:nvSpPr>
              <p:cNvPr id="303" name="Shape 303"/>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4" name="Shape 304"/>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5" name="Shape 305"/>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nvGrpSpPr>
          <p:cNvPr id="306" name="Shape 306"/>
          <p:cNvGrpSpPr/>
          <p:nvPr/>
        </p:nvGrpSpPr>
        <p:grpSpPr>
          <a:xfrm>
            <a:off x="3286748" y="2920934"/>
            <a:ext cx="1304470" cy="2483739"/>
            <a:chOff x="3326504" y="1893408"/>
            <a:chExt cx="1304470" cy="2483739"/>
          </a:xfrm>
        </p:grpSpPr>
        <p:grpSp>
          <p:nvGrpSpPr>
            <p:cNvPr id="307" name="Shape 307"/>
            <p:cNvGrpSpPr/>
            <p:nvPr/>
          </p:nvGrpSpPr>
          <p:grpSpPr>
            <a:xfrm>
              <a:off x="3326504" y="2772528"/>
              <a:ext cx="1304470" cy="1604619"/>
              <a:chOff x="3326504" y="2772528"/>
              <a:chExt cx="1304470" cy="1604619"/>
            </a:xfrm>
          </p:grpSpPr>
          <p:grpSp>
            <p:nvGrpSpPr>
              <p:cNvPr id="308" name="Shape 308"/>
              <p:cNvGrpSpPr/>
              <p:nvPr/>
            </p:nvGrpSpPr>
            <p:grpSpPr>
              <a:xfrm>
                <a:off x="3326504" y="2772528"/>
                <a:ext cx="1304470" cy="1604619"/>
                <a:chOff x="3269602" y="3277053"/>
                <a:chExt cx="1304470" cy="1593145"/>
              </a:xfrm>
            </p:grpSpPr>
            <p:sp>
              <p:nvSpPr>
                <p:cNvPr id="309" name="Shape 309"/>
                <p:cNvSpPr/>
                <p:nvPr/>
              </p:nvSpPr>
              <p:spPr>
                <a:xfrm rot="10800000" flipH="1">
                  <a:off x="3269602" y="3277053"/>
                  <a:ext cx="1304470" cy="1020141"/>
                </a:xfrm>
                <a:prstGeom prst="triangle">
                  <a:avLst>
                    <a:gd name="adj" fmla="val 50000"/>
                  </a:avLst>
                </a:prstGeom>
                <a:gradFill>
                  <a:gsLst>
                    <a:gs pos="0">
                      <a:schemeClr val="accent2"/>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0" name="Shape 310"/>
                <p:cNvSpPr/>
                <p:nvPr/>
              </p:nvSpPr>
              <p:spPr>
                <a:xfrm>
                  <a:off x="3621767" y="42843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311" name="Shape 311"/>
              <p:cNvSpPr/>
              <p:nvPr/>
            </p:nvSpPr>
            <p:spPr>
              <a:xfrm>
                <a:off x="3839076" y="3922923"/>
                <a:ext cx="279327" cy="279327"/>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12" name="Shape 312"/>
            <p:cNvGrpSpPr/>
            <p:nvPr/>
          </p:nvGrpSpPr>
          <p:grpSpPr>
            <a:xfrm>
              <a:off x="3410604" y="1893408"/>
              <a:ext cx="1136271" cy="1246506"/>
              <a:chOff x="627304" y="1987183"/>
              <a:chExt cx="1594615" cy="1749317"/>
            </a:xfrm>
          </p:grpSpPr>
          <p:sp>
            <p:nvSpPr>
              <p:cNvPr id="313" name="Shape 313"/>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4" name="Shape 314"/>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5" name="Shape 315"/>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nvGrpSpPr>
          <p:cNvPr id="316" name="Shape 316"/>
          <p:cNvGrpSpPr/>
          <p:nvPr/>
        </p:nvGrpSpPr>
        <p:grpSpPr>
          <a:xfrm>
            <a:off x="5362701" y="2917613"/>
            <a:ext cx="1304470" cy="2426375"/>
            <a:chOff x="5452152" y="1890087"/>
            <a:chExt cx="1304470" cy="2426375"/>
          </a:xfrm>
        </p:grpSpPr>
        <p:grpSp>
          <p:nvGrpSpPr>
            <p:cNvPr id="317" name="Shape 317"/>
            <p:cNvGrpSpPr/>
            <p:nvPr/>
          </p:nvGrpSpPr>
          <p:grpSpPr>
            <a:xfrm>
              <a:off x="5452152" y="2763572"/>
              <a:ext cx="1304470" cy="1552890"/>
              <a:chOff x="5452152" y="2763572"/>
              <a:chExt cx="1304470" cy="1552890"/>
            </a:xfrm>
          </p:grpSpPr>
          <p:grpSp>
            <p:nvGrpSpPr>
              <p:cNvPr id="318" name="Shape 318"/>
              <p:cNvGrpSpPr/>
              <p:nvPr/>
            </p:nvGrpSpPr>
            <p:grpSpPr>
              <a:xfrm>
                <a:off x="5452152" y="2763572"/>
                <a:ext cx="1304470" cy="1552890"/>
                <a:chOff x="5960996" y="3267114"/>
                <a:chExt cx="1304470" cy="1559509"/>
              </a:xfrm>
            </p:grpSpPr>
            <p:sp>
              <p:nvSpPr>
                <p:cNvPr id="319" name="Shape 319"/>
                <p:cNvSpPr/>
                <p:nvPr/>
              </p:nvSpPr>
              <p:spPr>
                <a:xfrm rot="10800000" flipH="1">
                  <a:off x="5960996" y="3267114"/>
                  <a:ext cx="1304470" cy="1020141"/>
                </a:xfrm>
                <a:prstGeom prst="triangle">
                  <a:avLst>
                    <a:gd name="adj" fmla="val 50000"/>
                  </a:avLst>
                </a:prstGeom>
                <a:gradFill>
                  <a:gsLst>
                    <a:gs pos="0">
                      <a:schemeClr val="accent3"/>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0" name="Shape 320"/>
                <p:cNvSpPr/>
                <p:nvPr/>
              </p:nvSpPr>
              <p:spPr>
                <a:xfrm>
                  <a:off x="6312532" y="4240732"/>
                  <a:ext cx="585891" cy="585891"/>
                </a:xfrm>
                <a:prstGeom prst="roundRect">
                  <a:avLst>
                    <a:gd name="adj" fmla="val 16667"/>
                  </a:avLst>
                </a:prstGeom>
                <a:gradFill>
                  <a:gsLst>
                    <a:gs pos="0">
                      <a:srgbClr val="6A798A"/>
                    </a:gs>
                    <a:gs pos="50000">
                      <a:srgbClr val="54677D"/>
                    </a:gs>
                    <a:gs pos="100000">
                      <a:srgbClr val="485A6F"/>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321" name="Shape 321"/>
              <p:cNvSpPr/>
              <p:nvPr/>
            </p:nvSpPr>
            <p:spPr>
              <a:xfrm>
                <a:off x="5981437" y="3879214"/>
                <a:ext cx="279327" cy="279327"/>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22" name="Shape 322"/>
            <p:cNvGrpSpPr/>
            <p:nvPr/>
          </p:nvGrpSpPr>
          <p:grpSpPr>
            <a:xfrm>
              <a:off x="5556109" y="1890087"/>
              <a:ext cx="1136271" cy="1246506"/>
              <a:chOff x="627304" y="1987183"/>
              <a:chExt cx="1594615" cy="1749317"/>
            </a:xfrm>
          </p:grpSpPr>
          <p:sp>
            <p:nvSpPr>
              <p:cNvPr id="323" name="Shape 323"/>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404E5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4" name="Shape 324"/>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93A3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5" name="Shape 325"/>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nvGrpSpPr>
          <p:cNvPr id="326" name="Shape 326"/>
          <p:cNvGrpSpPr/>
          <p:nvPr/>
        </p:nvGrpSpPr>
        <p:grpSpPr>
          <a:xfrm>
            <a:off x="7695802" y="2917613"/>
            <a:ext cx="1304470" cy="2434590"/>
            <a:chOff x="7521759" y="1890087"/>
            <a:chExt cx="1304470" cy="2434590"/>
          </a:xfrm>
        </p:grpSpPr>
        <p:grpSp>
          <p:nvGrpSpPr>
            <p:cNvPr id="327" name="Shape 327"/>
            <p:cNvGrpSpPr/>
            <p:nvPr/>
          </p:nvGrpSpPr>
          <p:grpSpPr>
            <a:xfrm>
              <a:off x="7521759" y="2766893"/>
              <a:ext cx="1304470" cy="1557784"/>
              <a:chOff x="7521759" y="2766893"/>
              <a:chExt cx="1304470" cy="1557784"/>
            </a:xfrm>
          </p:grpSpPr>
          <p:grpSp>
            <p:nvGrpSpPr>
              <p:cNvPr id="328" name="Shape 328"/>
              <p:cNvGrpSpPr/>
              <p:nvPr/>
            </p:nvGrpSpPr>
            <p:grpSpPr>
              <a:xfrm>
                <a:off x="7521759" y="2766893"/>
                <a:ext cx="1304470" cy="1557784"/>
                <a:chOff x="7980910" y="3267114"/>
                <a:chExt cx="1304470" cy="1557784"/>
              </a:xfrm>
            </p:grpSpPr>
            <p:sp>
              <p:nvSpPr>
                <p:cNvPr id="329" name="Shape 329"/>
                <p:cNvSpPr/>
                <p:nvPr/>
              </p:nvSpPr>
              <p:spPr>
                <a:xfrm rot="10800000" flipH="1">
                  <a:off x="7980910" y="3267114"/>
                  <a:ext cx="1304470" cy="1020141"/>
                </a:xfrm>
                <a:prstGeom prst="triangle">
                  <a:avLst>
                    <a:gd name="adj" fmla="val 50000"/>
                  </a:avLst>
                </a:prstGeom>
                <a:gradFill>
                  <a:gsLst>
                    <a:gs pos="0">
                      <a:schemeClr val="accent4"/>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0" name="Shape 330"/>
                <p:cNvSpPr/>
                <p:nvPr/>
              </p:nvSpPr>
              <p:spPr>
                <a:xfrm>
                  <a:off x="8347954" y="4239007"/>
                  <a:ext cx="585891" cy="585891"/>
                </a:xfrm>
                <a:prstGeom prst="roundRect">
                  <a:avLst>
                    <a:gd name="adj" fmla="val 16667"/>
                  </a:avLst>
                </a:prstGeom>
                <a:gradFill>
                  <a:gsLst>
                    <a:gs pos="0">
                      <a:srgbClr val="5E697B"/>
                    </a:gs>
                    <a:gs pos="50000">
                      <a:srgbClr val="42536A"/>
                    </a:gs>
                    <a:gs pos="100000">
                      <a:srgbClr val="38495F"/>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331" name="Shape 331"/>
              <p:cNvSpPr/>
              <p:nvPr/>
            </p:nvSpPr>
            <p:spPr>
              <a:xfrm>
                <a:off x="8050613" y="3892069"/>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32" name="Shape 332"/>
            <p:cNvGrpSpPr/>
            <p:nvPr/>
          </p:nvGrpSpPr>
          <p:grpSpPr>
            <a:xfrm>
              <a:off x="7622141" y="1890087"/>
              <a:ext cx="1136271" cy="1246506"/>
              <a:chOff x="627304" y="1987183"/>
              <a:chExt cx="1594615" cy="1749317"/>
            </a:xfrm>
          </p:grpSpPr>
          <p:sp>
            <p:nvSpPr>
              <p:cNvPr id="333" name="Shape 333"/>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4" name="Shape 334"/>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8296B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5" name="Shape 335"/>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nvGrpSpPr>
          <p:cNvPr id="336" name="Shape 336"/>
          <p:cNvGrpSpPr/>
          <p:nvPr/>
        </p:nvGrpSpPr>
        <p:grpSpPr>
          <a:xfrm>
            <a:off x="10039725" y="2881865"/>
            <a:ext cx="1304470" cy="2435707"/>
            <a:chOff x="9646841" y="1888970"/>
            <a:chExt cx="1304470" cy="2435707"/>
          </a:xfrm>
        </p:grpSpPr>
        <p:grpSp>
          <p:nvGrpSpPr>
            <p:cNvPr id="337" name="Shape 337"/>
            <p:cNvGrpSpPr/>
            <p:nvPr/>
          </p:nvGrpSpPr>
          <p:grpSpPr>
            <a:xfrm>
              <a:off x="9646841" y="2766893"/>
              <a:ext cx="1304470" cy="1557784"/>
              <a:chOff x="9646841" y="2766893"/>
              <a:chExt cx="1304470" cy="1557784"/>
            </a:xfrm>
          </p:grpSpPr>
          <p:grpSp>
            <p:nvGrpSpPr>
              <p:cNvPr id="338" name="Shape 338"/>
              <p:cNvGrpSpPr/>
              <p:nvPr/>
            </p:nvGrpSpPr>
            <p:grpSpPr>
              <a:xfrm>
                <a:off x="9646841" y="2766893"/>
                <a:ext cx="1304470" cy="1557784"/>
                <a:chOff x="9539460" y="3267114"/>
                <a:chExt cx="1304470" cy="1557784"/>
              </a:xfrm>
            </p:grpSpPr>
            <p:sp>
              <p:nvSpPr>
                <p:cNvPr id="339" name="Shape 339"/>
                <p:cNvSpPr/>
                <p:nvPr/>
              </p:nvSpPr>
              <p:spPr>
                <a:xfrm rot="10800000" flipH="1">
                  <a:off x="9539460" y="3267114"/>
                  <a:ext cx="1304470" cy="1020141"/>
                </a:xfrm>
                <a:prstGeom prst="triangle">
                  <a:avLst>
                    <a:gd name="adj" fmla="val 50000"/>
                  </a:avLst>
                </a:prstGeom>
                <a:gradFill>
                  <a:gsLst>
                    <a:gs pos="0">
                      <a:schemeClr val="accent5"/>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0" name="Shape 340"/>
                <p:cNvSpPr/>
                <p:nvPr/>
              </p:nvSpPr>
              <p:spPr>
                <a:xfrm>
                  <a:off x="9904781" y="42390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341" name="Shape 341"/>
              <p:cNvSpPr/>
              <p:nvPr/>
            </p:nvSpPr>
            <p:spPr>
              <a:xfrm>
                <a:off x="10159411" y="3879214"/>
                <a:ext cx="279327" cy="279327"/>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42" name="Shape 342"/>
            <p:cNvGrpSpPr/>
            <p:nvPr/>
          </p:nvGrpSpPr>
          <p:grpSpPr>
            <a:xfrm>
              <a:off x="9755990" y="1888970"/>
              <a:ext cx="1136271" cy="1246506"/>
              <a:chOff x="627304" y="1987183"/>
              <a:chExt cx="1594615" cy="1749317"/>
            </a:xfrm>
          </p:grpSpPr>
          <p:sp>
            <p:nvSpPr>
              <p:cNvPr id="343" name="Shape 343"/>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4" name="Shape 344"/>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5" name="Shape 345"/>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sp>
        <p:nvSpPr>
          <p:cNvPr id="346" name="Shape 346"/>
          <p:cNvSpPr txBox="1">
            <a:spLocks noGrp="1"/>
          </p:cNvSpPr>
          <p:nvPr>
            <p:ph type="body" idx="2"/>
          </p:nvPr>
        </p:nvSpPr>
        <p:spPr>
          <a:xfrm>
            <a:off x="868842" y="5707711"/>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7" name="Shape 347"/>
          <p:cNvSpPr txBox="1">
            <a:spLocks noGrp="1"/>
          </p:cNvSpPr>
          <p:nvPr>
            <p:ph type="body" idx="3"/>
          </p:nvPr>
        </p:nvSpPr>
        <p:spPr>
          <a:xfrm>
            <a:off x="3081061" y="5721632"/>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8" name="Shape 348"/>
          <p:cNvSpPr txBox="1">
            <a:spLocks noGrp="1"/>
          </p:cNvSpPr>
          <p:nvPr>
            <p:ph type="body" idx="4"/>
          </p:nvPr>
        </p:nvSpPr>
        <p:spPr>
          <a:xfrm>
            <a:off x="5293281" y="5707711"/>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9" name="Shape 349"/>
          <p:cNvSpPr txBox="1">
            <a:spLocks noGrp="1"/>
          </p:cNvSpPr>
          <p:nvPr>
            <p:ph type="body" idx="5"/>
          </p:nvPr>
        </p:nvSpPr>
        <p:spPr>
          <a:xfrm>
            <a:off x="7412699" y="5707711"/>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0" name="Shape 350"/>
          <p:cNvSpPr txBox="1">
            <a:spLocks noGrp="1"/>
          </p:cNvSpPr>
          <p:nvPr>
            <p:ph type="body" idx="6"/>
          </p:nvPr>
        </p:nvSpPr>
        <p:spPr>
          <a:xfrm>
            <a:off x="9532117" y="5707711"/>
            <a:ext cx="1899629"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1" name="Shape 351"/>
          <p:cNvSpPr txBox="1">
            <a:spLocks noGrp="1"/>
          </p:cNvSpPr>
          <p:nvPr>
            <p:ph type="body" idx="7"/>
          </p:nvPr>
        </p:nvSpPr>
        <p:spPr>
          <a:xfrm>
            <a:off x="514350" y="1304995"/>
            <a:ext cx="10273812" cy="145328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1pPr>
            <a:lvl2pPr marL="914400" marR="0" lvl="1" indent="-342900" algn="l" rtl="0">
              <a:lnSpc>
                <a:spcPct val="100000"/>
              </a:lnSpc>
              <a:spcBef>
                <a:spcPts val="838"/>
              </a:spcBef>
              <a:spcAft>
                <a:spcPts val="0"/>
              </a:spcAft>
              <a:buClr>
                <a:srgbClr val="000000"/>
              </a:buClr>
              <a:buSzPts val="1800"/>
              <a:buFont typeface="Noto Sans Symbols"/>
              <a:buChar char="⇥"/>
              <a:defRPr sz="1800" b="0" i="0" u="none" strike="noStrike" cap="none">
                <a:solidFill>
                  <a:srgbClr val="000000"/>
                </a:solidFill>
                <a:latin typeface="Arial"/>
                <a:ea typeface="Arial"/>
                <a:cs typeface="Arial"/>
                <a:sym typeface="Arial"/>
              </a:defRPr>
            </a:lvl2pPr>
            <a:lvl3pPr marL="1371600" marR="0" lvl="2" indent="-330200" algn="l" rtl="0">
              <a:lnSpc>
                <a:spcPct val="100000"/>
              </a:lnSpc>
              <a:spcBef>
                <a:spcPts val="838"/>
              </a:spcBef>
              <a:spcAft>
                <a:spcPts val="0"/>
              </a:spcAft>
              <a:buClr>
                <a:srgbClr val="000000"/>
              </a:buClr>
              <a:buSzPts val="1600"/>
              <a:buFont typeface="Noto Sans Symbols"/>
              <a:buChar char="↳"/>
              <a:defRPr sz="1600" b="0" i="0" u="none" strike="noStrike" cap="none">
                <a:solidFill>
                  <a:srgbClr val="000000"/>
                </a:solidFill>
                <a:latin typeface="Arial"/>
                <a:ea typeface="Arial"/>
                <a:cs typeface="Arial"/>
                <a:sym typeface="Arial"/>
              </a:defRPr>
            </a:lvl3pPr>
            <a:lvl4pPr marL="1828800" marR="0" lvl="3" indent="-323850" algn="l" rtl="0">
              <a:lnSpc>
                <a:spcPct val="100000"/>
              </a:lnSpc>
              <a:spcBef>
                <a:spcPts val="838"/>
              </a:spcBef>
              <a:spcAft>
                <a:spcPts val="0"/>
              </a:spcAft>
              <a:buClr>
                <a:srgbClr val="000000"/>
              </a:buClr>
              <a:buSzPts val="1500"/>
              <a:buFont typeface="Noto Sans Symbols"/>
              <a:buChar char="→"/>
              <a:defRPr sz="1500" b="0" i="0" u="none" strike="noStrike" cap="none">
                <a:solidFill>
                  <a:srgbClr val="000000"/>
                </a:solidFill>
                <a:latin typeface="Arial"/>
                <a:ea typeface="Arial"/>
                <a:cs typeface="Arial"/>
                <a:sym typeface="Arial"/>
              </a:defRPr>
            </a:lvl4pPr>
            <a:lvl5pPr marL="2286000" marR="0" lvl="4" indent="-298450" algn="l" rtl="0">
              <a:lnSpc>
                <a:spcPct val="100000"/>
              </a:lnSpc>
              <a:spcBef>
                <a:spcPts val="838"/>
              </a:spcBef>
              <a:spcAft>
                <a:spcPts val="0"/>
              </a:spcAft>
              <a:buClr>
                <a:srgbClr val="000000"/>
              </a:buClr>
              <a:buSzPts val="1100"/>
              <a:buFont typeface="Noto Sans Symbols"/>
              <a:buChar char="→"/>
              <a:defRPr sz="1100" b="0" i="0" u="none" strike="noStrike" cap="none">
                <a:solidFill>
                  <a:srgbClr val="000000"/>
                </a:solidFill>
                <a:latin typeface="Arial"/>
                <a:ea typeface="Arial"/>
                <a:cs typeface="Arial"/>
                <a:sym typeface="Arial"/>
              </a:defRPr>
            </a:lvl5pPr>
            <a:lvl6pPr marL="2743200" marR="0" lvl="5" indent="-228600" algn="l" rtl="0">
              <a:lnSpc>
                <a:spcPct val="100000"/>
              </a:lnSpc>
              <a:spcBef>
                <a:spcPts val="838"/>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Squared-Infographic">
  <p:cSld name="1_Squared-Infographic">
    <p:spTree>
      <p:nvGrpSpPr>
        <p:cNvPr id="1" name="Shape 352"/>
        <p:cNvGrpSpPr/>
        <p:nvPr/>
      </p:nvGrpSpPr>
      <p:grpSpPr>
        <a:xfrm>
          <a:off x="0" y="0"/>
          <a:ext cx="0" cy="0"/>
          <a:chOff x="0" y="0"/>
          <a:chExt cx="0" cy="0"/>
        </a:xfrm>
      </p:grpSpPr>
      <p:sp>
        <p:nvSpPr>
          <p:cNvPr id="353" name="Shape 353"/>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54" name="Shape 354"/>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355" name="Shape 355"/>
          <p:cNvGrpSpPr/>
          <p:nvPr/>
        </p:nvGrpSpPr>
        <p:grpSpPr>
          <a:xfrm>
            <a:off x="0" y="3998260"/>
            <a:ext cx="12192001" cy="126791"/>
            <a:chOff x="1751419" y="4036682"/>
            <a:chExt cx="9944457" cy="50961"/>
          </a:xfrm>
        </p:grpSpPr>
        <p:sp>
          <p:nvSpPr>
            <p:cNvPr id="356" name="Shape 356"/>
            <p:cNvSpPr/>
            <p:nvPr/>
          </p:nvSpPr>
          <p:spPr>
            <a:xfrm>
              <a:off x="3040807" y="4036682"/>
              <a:ext cx="1683494" cy="50961"/>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357" name="Shape 357"/>
            <p:cNvSpPr/>
            <p:nvPr/>
          </p:nvSpPr>
          <p:spPr>
            <a:xfrm>
              <a:off x="4724303" y="4036682"/>
              <a:ext cx="1715155" cy="50961"/>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358" name="Shape 358"/>
            <p:cNvSpPr/>
            <p:nvPr/>
          </p:nvSpPr>
          <p:spPr>
            <a:xfrm>
              <a:off x="6435557" y="4036682"/>
              <a:ext cx="1661571" cy="50961"/>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359" name="Shape 359"/>
            <p:cNvSpPr/>
            <p:nvPr/>
          </p:nvSpPr>
          <p:spPr>
            <a:xfrm>
              <a:off x="8087642" y="4036682"/>
              <a:ext cx="1720740" cy="5096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360" name="Shape 360"/>
            <p:cNvSpPr/>
            <p:nvPr/>
          </p:nvSpPr>
          <p:spPr>
            <a:xfrm>
              <a:off x="1751419" y="4036682"/>
              <a:ext cx="1289385" cy="5096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sp>
          <p:nvSpPr>
            <p:cNvPr id="361" name="Shape 361"/>
            <p:cNvSpPr/>
            <p:nvPr/>
          </p:nvSpPr>
          <p:spPr>
            <a:xfrm>
              <a:off x="9808382" y="4036682"/>
              <a:ext cx="1887494" cy="50961"/>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p:txBody>
        </p:sp>
      </p:grpSp>
      <p:grpSp>
        <p:nvGrpSpPr>
          <p:cNvPr id="362" name="Shape 362"/>
          <p:cNvGrpSpPr/>
          <p:nvPr/>
        </p:nvGrpSpPr>
        <p:grpSpPr>
          <a:xfrm>
            <a:off x="1217471" y="1893408"/>
            <a:ext cx="1304470" cy="2431269"/>
            <a:chOff x="1217471" y="1893408"/>
            <a:chExt cx="1304470" cy="2431269"/>
          </a:xfrm>
        </p:grpSpPr>
        <p:grpSp>
          <p:nvGrpSpPr>
            <p:cNvPr id="363" name="Shape 363"/>
            <p:cNvGrpSpPr/>
            <p:nvPr/>
          </p:nvGrpSpPr>
          <p:grpSpPr>
            <a:xfrm>
              <a:off x="1217471" y="2766893"/>
              <a:ext cx="1304470" cy="1557784"/>
              <a:chOff x="1217471" y="2766893"/>
              <a:chExt cx="1304470" cy="1557784"/>
            </a:xfrm>
          </p:grpSpPr>
          <p:grpSp>
            <p:nvGrpSpPr>
              <p:cNvPr id="364" name="Shape 364"/>
              <p:cNvGrpSpPr/>
              <p:nvPr/>
            </p:nvGrpSpPr>
            <p:grpSpPr>
              <a:xfrm>
                <a:off x="1217471" y="2766893"/>
                <a:ext cx="1304470" cy="1557784"/>
                <a:chOff x="1199541" y="3267114"/>
                <a:chExt cx="1304470" cy="1557784"/>
              </a:xfrm>
            </p:grpSpPr>
            <p:sp>
              <p:nvSpPr>
                <p:cNvPr id="365" name="Shape 365"/>
                <p:cNvSpPr/>
                <p:nvPr/>
              </p:nvSpPr>
              <p:spPr>
                <a:xfrm rot="10800000" flipH="1">
                  <a:off x="1199541" y="3267114"/>
                  <a:ext cx="1304470" cy="1020141"/>
                </a:xfrm>
                <a:prstGeom prst="triangle">
                  <a:avLst>
                    <a:gd name="adj" fmla="val 50000"/>
                  </a:avLst>
                </a:prstGeom>
                <a:gradFill>
                  <a:gsLst>
                    <a:gs pos="0">
                      <a:schemeClr val="accent1"/>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6" name="Shape 366"/>
                <p:cNvSpPr/>
                <p:nvPr/>
              </p:nvSpPr>
              <p:spPr>
                <a:xfrm>
                  <a:off x="1540736" y="42390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367" name="Shape 367"/>
              <p:cNvSpPr/>
              <p:nvPr/>
            </p:nvSpPr>
            <p:spPr>
              <a:xfrm>
                <a:off x="1718423" y="3882698"/>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68" name="Shape 368"/>
            <p:cNvGrpSpPr/>
            <p:nvPr/>
          </p:nvGrpSpPr>
          <p:grpSpPr>
            <a:xfrm>
              <a:off x="1289951" y="1893408"/>
              <a:ext cx="1136271" cy="1246506"/>
              <a:chOff x="627304" y="1987183"/>
              <a:chExt cx="1594615" cy="1749317"/>
            </a:xfrm>
          </p:grpSpPr>
          <p:sp>
            <p:nvSpPr>
              <p:cNvPr id="369" name="Shape 369"/>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0" name="Shape 370"/>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1" name="Shape 371"/>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nvGrpSpPr>
          <p:cNvPr id="372" name="Shape 372"/>
          <p:cNvGrpSpPr/>
          <p:nvPr/>
        </p:nvGrpSpPr>
        <p:grpSpPr>
          <a:xfrm>
            <a:off x="3286748" y="1893408"/>
            <a:ext cx="1304470" cy="2483739"/>
            <a:chOff x="3326504" y="1893408"/>
            <a:chExt cx="1304470" cy="2483739"/>
          </a:xfrm>
        </p:grpSpPr>
        <p:grpSp>
          <p:nvGrpSpPr>
            <p:cNvPr id="373" name="Shape 373"/>
            <p:cNvGrpSpPr/>
            <p:nvPr/>
          </p:nvGrpSpPr>
          <p:grpSpPr>
            <a:xfrm>
              <a:off x="3326504" y="2772528"/>
              <a:ext cx="1304470" cy="1604619"/>
              <a:chOff x="3326504" y="2772528"/>
              <a:chExt cx="1304470" cy="1604619"/>
            </a:xfrm>
          </p:grpSpPr>
          <p:grpSp>
            <p:nvGrpSpPr>
              <p:cNvPr id="374" name="Shape 374"/>
              <p:cNvGrpSpPr/>
              <p:nvPr/>
            </p:nvGrpSpPr>
            <p:grpSpPr>
              <a:xfrm>
                <a:off x="3326504" y="2772528"/>
                <a:ext cx="1304470" cy="1604619"/>
                <a:chOff x="3269602" y="3277053"/>
                <a:chExt cx="1304470" cy="1593145"/>
              </a:xfrm>
            </p:grpSpPr>
            <p:sp>
              <p:nvSpPr>
                <p:cNvPr id="375" name="Shape 375"/>
                <p:cNvSpPr/>
                <p:nvPr/>
              </p:nvSpPr>
              <p:spPr>
                <a:xfrm rot="10800000" flipH="1">
                  <a:off x="3269602" y="3277053"/>
                  <a:ext cx="1304470" cy="1020141"/>
                </a:xfrm>
                <a:prstGeom prst="triangle">
                  <a:avLst>
                    <a:gd name="adj" fmla="val 50000"/>
                  </a:avLst>
                </a:prstGeom>
                <a:gradFill>
                  <a:gsLst>
                    <a:gs pos="0">
                      <a:schemeClr val="accent2"/>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6" name="Shape 376"/>
                <p:cNvSpPr/>
                <p:nvPr/>
              </p:nvSpPr>
              <p:spPr>
                <a:xfrm>
                  <a:off x="3621767" y="42843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377" name="Shape 377"/>
              <p:cNvSpPr/>
              <p:nvPr/>
            </p:nvSpPr>
            <p:spPr>
              <a:xfrm>
                <a:off x="3839076" y="3922923"/>
                <a:ext cx="279327" cy="279327"/>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78" name="Shape 378"/>
            <p:cNvGrpSpPr/>
            <p:nvPr/>
          </p:nvGrpSpPr>
          <p:grpSpPr>
            <a:xfrm>
              <a:off x="3410604" y="1893408"/>
              <a:ext cx="1136271" cy="1246506"/>
              <a:chOff x="627304" y="1987183"/>
              <a:chExt cx="1594615" cy="1749317"/>
            </a:xfrm>
          </p:grpSpPr>
          <p:sp>
            <p:nvSpPr>
              <p:cNvPr id="379" name="Shape 379"/>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0" name="Shape 380"/>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1" name="Shape 381"/>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nvGrpSpPr>
          <p:cNvPr id="382" name="Shape 382"/>
          <p:cNvGrpSpPr/>
          <p:nvPr/>
        </p:nvGrpSpPr>
        <p:grpSpPr>
          <a:xfrm>
            <a:off x="5362701" y="1890087"/>
            <a:ext cx="1304470" cy="2426375"/>
            <a:chOff x="5452152" y="1890087"/>
            <a:chExt cx="1304470" cy="2426375"/>
          </a:xfrm>
        </p:grpSpPr>
        <p:grpSp>
          <p:nvGrpSpPr>
            <p:cNvPr id="383" name="Shape 383"/>
            <p:cNvGrpSpPr/>
            <p:nvPr/>
          </p:nvGrpSpPr>
          <p:grpSpPr>
            <a:xfrm>
              <a:off x="5452152" y="2763572"/>
              <a:ext cx="1304470" cy="1552890"/>
              <a:chOff x="5452152" y="2763572"/>
              <a:chExt cx="1304470" cy="1552890"/>
            </a:xfrm>
          </p:grpSpPr>
          <p:grpSp>
            <p:nvGrpSpPr>
              <p:cNvPr id="384" name="Shape 384"/>
              <p:cNvGrpSpPr/>
              <p:nvPr/>
            </p:nvGrpSpPr>
            <p:grpSpPr>
              <a:xfrm>
                <a:off x="5452152" y="2763572"/>
                <a:ext cx="1304470" cy="1552890"/>
                <a:chOff x="5960996" y="3267114"/>
                <a:chExt cx="1304470" cy="1559509"/>
              </a:xfrm>
            </p:grpSpPr>
            <p:sp>
              <p:nvSpPr>
                <p:cNvPr id="385" name="Shape 385"/>
                <p:cNvSpPr/>
                <p:nvPr/>
              </p:nvSpPr>
              <p:spPr>
                <a:xfrm rot="10800000" flipH="1">
                  <a:off x="5960996" y="3267114"/>
                  <a:ext cx="1304470" cy="1020141"/>
                </a:xfrm>
                <a:prstGeom prst="triangle">
                  <a:avLst>
                    <a:gd name="adj" fmla="val 50000"/>
                  </a:avLst>
                </a:prstGeom>
                <a:gradFill>
                  <a:gsLst>
                    <a:gs pos="0">
                      <a:schemeClr val="accent3"/>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6" name="Shape 386"/>
                <p:cNvSpPr/>
                <p:nvPr/>
              </p:nvSpPr>
              <p:spPr>
                <a:xfrm>
                  <a:off x="6312532" y="4240732"/>
                  <a:ext cx="585891" cy="585891"/>
                </a:xfrm>
                <a:prstGeom prst="roundRect">
                  <a:avLst>
                    <a:gd name="adj" fmla="val 16667"/>
                  </a:avLst>
                </a:prstGeom>
                <a:gradFill>
                  <a:gsLst>
                    <a:gs pos="0">
                      <a:srgbClr val="6A798A"/>
                    </a:gs>
                    <a:gs pos="50000">
                      <a:srgbClr val="54677D"/>
                    </a:gs>
                    <a:gs pos="100000">
                      <a:srgbClr val="485A6F"/>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387" name="Shape 387"/>
              <p:cNvSpPr/>
              <p:nvPr/>
            </p:nvSpPr>
            <p:spPr>
              <a:xfrm>
                <a:off x="5981437" y="3879214"/>
                <a:ext cx="279327" cy="279327"/>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88" name="Shape 388"/>
            <p:cNvGrpSpPr/>
            <p:nvPr/>
          </p:nvGrpSpPr>
          <p:grpSpPr>
            <a:xfrm>
              <a:off x="5556109" y="1890087"/>
              <a:ext cx="1136271" cy="1246506"/>
              <a:chOff x="627304" y="1987183"/>
              <a:chExt cx="1594615" cy="1749317"/>
            </a:xfrm>
          </p:grpSpPr>
          <p:sp>
            <p:nvSpPr>
              <p:cNvPr id="389" name="Shape 389"/>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404E5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0" name="Shape 390"/>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93A3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1" name="Shape 391"/>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nvGrpSpPr>
          <p:cNvPr id="392" name="Shape 392"/>
          <p:cNvGrpSpPr/>
          <p:nvPr/>
        </p:nvGrpSpPr>
        <p:grpSpPr>
          <a:xfrm>
            <a:off x="7392552" y="1890087"/>
            <a:ext cx="1304470" cy="2434590"/>
            <a:chOff x="7521759" y="1890087"/>
            <a:chExt cx="1304470" cy="2434590"/>
          </a:xfrm>
        </p:grpSpPr>
        <p:grpSp>
          <p:nvGrpSpPr>
            <p:cNvPr id="393" name="Shape 393"/>
            <p:cNvGrpSpPr/>
            <p:nvPr/>
          </p:nvGrpSpPr>
          <p:grpSpPr>
            <a:xfrm>
              <a:off x="7521759" y="2766893"/>
              <a:ext cx="1304470" cy="1557784"/>
              <a:chOff x="7521759" y="2766893"/>
              <a:chExt cx="1304470" cy="1557784"/>
            </a:xfrm>
          </p:grpSpPr>
          <p:grpSp>
            <p:nvGrpSpPr>
              <p:cNvPr id="394" name="Shape 394"/>
              <p:cNvGrpSpPr/>
              <p:nvPr/>
            </p:nvGrpSpPr>
            <p:grpSpPr>
              <a:xfrm>
                <a:off x="7521759" y="2766893"/>
                <a:ext cx="1304470" cy="1557784"/>
                <a:chOff x="7980910" y="3267114"/>
                <a:chExt cx="1304470" cy="1557784"/>
              </a:xfrm>
            </p:grpSpPr>
            <p:sp>
              <p:nvSpPr>
                <p:cNvPr id="395" name="Shape 395"/>
                <p:cNvSpPr/>
                <p:nvPr/>
              </p:nvSpPr>
              <p:spPr>
                <a:xfrm rot="10800000" flipH="1">
                  <a:off x="7980910" y="3267114"/>
                  <a:ext cx="1304470" cy="1020141"/>
                </a:xfrm>
                <a:prstGeom prst="triangle">
                  <a:avLst>
                    <a:gd name="adj" fmla="val 50000"/>
                  </a:avLst>
                </a:prstGeom>
                <a:gradFill>
                  <a:gsLst>
                    <a:gs pos="0">
                      <a:schemeClr val="accent4"/>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6" name="Shape 396"/>
                <p:cNvSpPr/>
                <p:nvPr/>
              </p:nvSpPr>
              <p:spPr>
                <a:xfrm>
                  <a:off x="8347954" y="4239007"/>
                  <a:ext cx="585891" cy="585891"/>
                </a:xfrm>
                <a:prstGeom prst="roundRect">
                  <a:avLst>
                    <a:gd name="adj" fmla="val 16667"/>
                  </a:avLst>
                </a:prstGeom>
                <a:gradFill>
                  <a:gsLst>
                    <a:gs pos="0">
                      <a:srgbClr val="5E697B"/>
                    </a:gs>
                    <a:gs pos="50000">
                      <a:srgbClr val="42536A"/>
                    </a:gs>
                    <a:gs pos="100000">
                      <a:srgbClr val="38495F"/>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397" name="Shape 397"/>
              <p:cNvSpPr/>
              <p:nvPr/>
            </p:nvSpPr>
            <p:spPr>
              <a:xfrm>
                <a:off x="8050613" y="3892069"/>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98" name="Shape 398"/>
            <p:cNvGrpSpPr/>
            <p:nvPr/>
          </p:nvGrpSpPr>
          <p:grpSpPr>
            <a:xfrm>
              <a:off x="7622141" y="1890087"/>
              <a:ext cx="1136271" cy="1246506"/>
              <a:chOff x="627304" y="1987183"/>
              <a:chExt cx="1594615" cy="1749317"/>
            </a:xfrm>
          </p:grpSpPr>
          <p:sp>
            <p:nvSpPr>
              <p:cNvPr id="399" name="Shape 399"/>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0" name="Shape 400"/>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8296B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1" name="Shape 401"/>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nvGrpSpPr>
          <p:cNvPr id="402" name="Shape 402"/>
          <p:cNvGrpSpPr/>
          <p:nvPr/>
        </p:nvGrpSpPr>
        <p:grpSpPr>
          <a:xfrm>
            <a:off x="9507695" y="1888970"/>
            <a:ext cx="1304470" cy="2435707"/>
            <a:chOff x="9646841" y="1888970"/>
            <a:chExt cx="1304470" cy="2435707"/>
          </a:xfrm>
        </p:grpSpPr>
        <p:grpSp>
          <p:nvGrpSpPr>
            <p:cNvPr id="403" name="Shape 403"/>
            <p:cNvGrpSpPr/>
            <p:nvPr/>
          </p:nvGrpSpPr>
          <p:grpSpPr>
            <a:xfrm>
              <a:off x="9646841" y="2766893"/>
              <a:ext cx="1304470" cy="1557784"/>
              <a:chOff x="9646841" y="2766893"/>
              <a:chExt cx="1304470" cy="1557784"/>
            </a:xfrm>
          </p:grpSpPr>
          <p:grpSp>
            <p:nvGrpSpPr>
              <p:cNvPr id="404" name="Shape 404"/>
              <p:cNvGrpSpPr/>
              <p:nvPr/>
            </p:nvGrpSpPr>
            <p:grpSpPr>
              <a:xfrm>
                <a:off x="9646841" y="2766893"/>
                <a:ext cx="1304470" cy="1557784"/>
                <a:chOff x="9539460" y="3267114"/>
                <a:chExt cx="1304470" cy="1557784"/>
              </a:xfrm>
            </p:grpSpPr>
            <p:sp>
              <p:nvSpPr>
                <p:cNvPr id="405" name="Shape 405"/>
                <p:cNvSpPr/>
                <p:nvPr/>
              </p:nvSpPr>
              <p:spPr>
                <a:xfrm rot="10800000" flipH="1">
                  <a:off x="9539460" y="3267114"/>
                  <a:ext cx="1304470" cy="1020141"/>
                </a:xfrm>
                <a:prstGeom prst="triangle">
                  <a:avLst>
                    <a:gd name="adj" fmla="val 50000"/>
                  </a:avLst>
                </a:prstGeom>
                <a:gradFill>
                  <a:gsLst>
                    <a:gs pos="0">
                      <a:schemeClr val="accent5"/>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6" name="Shape 406"/>
                <p:cNvSpPr/>
                <p:nvPr/>
              </p:nvSpPr>
              <p:spPr>
                <a:xfrm>
                  <a:off x="9904781" y="42390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407" name="Shape 407"/>
              <p:cNvSpPr/>
              <p:nvPr/>
            </p:nvSpPr>
            <p:spPr>
              <a:xfrm>
                <a:off x="10159411" y="3879214"/>
                <a:ext cx="279327" cy="279327"/>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408" name="Shape 408"/>
            <p:cNvGrpSpPr/>
            <p:nvPr/>
          </p:nvGrpSpPr>
          <p:grpSpPr>
            <a:xfrm>
              <a:off x="9755990" y="1888970"/>
              <a:ext cx="1136271" cy="1246506"/>
              <a:chOff x="627304" y="1987183"/>
              <a:chExt cx="1594615" cy="1749317"/>
            </a:xfrm>
          </p:grpSpPr>
          <p:sp>
            <p:nvSpPr>
              <p:cNvPr id="409" name="Shape 409"/>
              <p:cNvSpPr/>
              <p:nvPr/>
            </p:nvSpPr>
            <p:spPr>
              <a:xfrm>
                <a:off x="1424612" y="2476575"/>
                <a:ext cx="797307" cy="1259925"/>
              </a:xfrm>
              <a:custGeom>
                <a:avLst/>
                <a:gdLst/>
                <a:ahLst/>
                <a:cxnLst/>
                <a:rect l="0" t="0" r="0" b="0"/>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0" name="Shape 410"/>
              <p:cNvSpPr/>
              <p:nvPr/>
            </p:nvSpPr>
            <p:spPr>
              <a:xfrm>
                <a:off x="627304" y="2476575"/>
                <a:ext cx="800283" cy="1259925"/>
              </a:xfrm>
              <a:custGeom>
                <a:avLst/>
                <a:gdLst/>
                <a:ahLst/>
                <a:cxnLst/>
                <a:rect l="0" t="0" r="0" b="0"/>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1" name="Shape 411"/>
              <p:cNvSpPr/>
              <p:nvPr/>
            </p:nvSpPr>
            <p:spPr>
              <a:xfrm>
                <a:off x="627304" y="1987183"/>
                <a:ext cx="1594614" cy="981760"/>
              </a:xfrm>
              <a:custGeom>
                <a:avLst/>
                <a:gdLst/>
                <a:ahLst/>
                <a:cxnLst/>
                <a:rect l="0" t="0" r="0" b="0"/>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sp>
        <p:nvSpPr>
          <p:cNvPr id="412" name="Shape 412"/>
          <p:cNvSpPr txBox="1">
            <a:spLocks noGrp="1"/>
          </p:cNvSpPr>
          <p:nvPr>
            <p:ph type="body" idx="2"/>
          </p:nvPr>
        </p:nvSpPr>
        <p:spPr>
          <a:xfrm>
            <a:off x="858786" y="5139521"/>
            <a:ext cx="1733046"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3" name="Shape 413"/>
          <p:cNvSpPr txBox="1">
            <a:spLocks noGrp="1"/>
          </p:cNvSpPr>
          <p:nvPr>
            <p:ph type="body" idx="3"/>
          </p:nvPr>
        </p:nvSpPr>
        <p:spPr>
          <a:xfrm>
            <a:off x="868842" y="4680185"/>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Shape 414"/>
          <p:cNvSpPr txBox="1">
            <a:spLocks noGrp="1"/>
          </p:cNvSpPr>
          <p:nvPr>
            <p:ph type="body" idx="4"/>
          </p:nvPr>
        </p:nvSpPr>
        <p:spPr>
          <a:xfrm>
            <a:off x="3213620" y="5139521"/>
            <a:ext cx="1733046"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5" name="Shape 415"/>
          <p:cNvSpPr txBox="1">
            <a:spLocks noGrp="1"/>
          </p:cNvSpPr>
          <p:nvPr>
            <p:ph type="body" idx="5"/>
          </p:nvPr>
        </p:nvSpPr>
        <p:spPr>
          <a:xfrm>
            <a:off x="3223676" y="4680185"/>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6" name="Shape 416"/>
          <p:cNvSpPr txBox="1">
            <a:spLocks noGrp="1"/>
          </p:cNvSpPr>
          <p:nvPr>
            <p:ph type="body" idx="6"/>
          </p:nvPr>
        </p:nvSpPr>
        <p:spPr>
          <a:xfrm>
            <a:off x="5283225" y="5139521"/>
            <a:ext cx="1733046"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7" name="Shape 417"/>
          <p:cNvSpPr txBox="1">
            <a:spLocks noGrp="1"/>
          </p:cNvSpPr>
          <p:nvPr>
            <p:ph type="body" idx="7"/>
          </p:nvPr>
        </p:nvSpPr>
        <p:spPr>
          <a:xfrm>
            <a:off x="5293281" y="4680185"/>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8" name="Shape 418"/>
          <p:cNvSpPr txBox="1">
            <a:spLocks noGrp="1"/>
          </p:cNvSpPr>
          <p:nvPr>
            <p:ph type="body" idx="8"/>
          </p:nvPr>
        </p:nvSpPr>
        <p:spPr>
          <a:xfrm>
            <a:off x="7402643" y="5139521"/>
            <a:ext cx="1733046"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9" name="Shape 419"/>
          <p:cNvSpPr txBox="1">
            <a:spLocks noGrp="1"/>
          </p:cNvSpPr>
          <p:nvPr>
            <p:ph type="body" idx="9"/>
          </p:nvPr>
        </p:nvSpPr>
        <p:spPr>
          <a:xfrm>
            <a:off x="7412699" y="4680185"/>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Shape 420"/>
          <p:cNvSpPr txBox="1">
            <a:spLocks noGrp="1"/>
          </p:cNvSpPr>
          <p:nvPr>
            <p:ph type="body" idx="13"/>
          </p:nvPr>
        </p:nvSpPr>
        <p:spPr>
          <a:xfrm>
            <a:off x="9688643" y="5139521"/>
            <a:ext cx="1733046"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Shape 421"/>
          <p:cNvSpPr txBox="1">
            <a:spLocks noGrp="1"/>
          </p:cNvSpPr>
          <p:nvPr>
            <p:ph type="body" idx="14"/>
          </p:nvPr>
        </p:nvSpPr>
        <p:spPr>
          <a:xfrm>
            <a:off x="9698699" y="4680185"/>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rocess-Infographic">
  <p:cSld name="Process-Infographic">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24" name="Shape 424"/>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5" name="Shape 425"/>
          <p:cNvSpPr/>
          <p:nvPr/>
        </p:nvSpPr>
        <p:spPr>
          <a:xfrm>
            <a:off x="635766" y="311423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6" name="Shape 426"/>
          <p:cNvSpPr/>
          <p:nvPr/>
        </p:nvSpPr>
        <p:spPr>
          <a:xfrm>
            <a:off x="4880760" y="311423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7" name="Shape 427"/>
          <p:cNvSpPr/>
          <p:nvPr/>
        </p:nvSpPr>
        <p:spPr>
          <a:xfrm rot="10800000" flipH="1">
            <a:off x="2754593" y="192551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8" name="Shape 428"/>
          <p:cNvSpPr/>
          <p:nvPr/>
        </p:nvSpPr>
        <p:spPr>
          <a:xfrm>
            <a:off x="9133090" y="311423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9" name="Shape 429"/>
          <p:cNvSpPr/>
          <p:nvPr/>
        </p:nvSpPr>
        <p:spPr>
          <a:xfrm rot="10800000" flipH="1">
            <a:off x="7006925" y="192551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0" name="Shape 430"/>
          <p:cNvSpPr/>
          <p:nvPr/>
        </p:nvSpPr>
        <p:spPr>
          <a:xfrm>
            <a:off x="2754593" y="311423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1" name="Shape 431"/>
          <p:cNvSpPr/>
          <p:nvPr/>
        </p:nvSpPr>
        <p:spPr>
          <a:xfrm rot="10800000" flipH="1">
            <a:off x="628427" y="192551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2" name="Shape 432"/>
          <p:cNvSpPr/>
          <p:nvPr/>
        </p:nvSpPr>
        <p:spPr>
          <a:xfrm>
            <a:off x="7006925" y="311423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3" name="Shape 433"/>
          <p:cNvSpPr/>
          <p:nvPr/>
        </p:nvSpPr>
        <p:spPr>
          <a:xfrm rot="10800000" flipH="1">
            <a:off x="4880760" y="192551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4" name="Shape 434"/>
          <p:cNvSpPr/>
          <p:nvPr/>
        </p:nvSpPr>
        <p:spPr>
          <a:xfrm rot="10800000" flipH="1">
            <a:off x="9133090" y="1925514"/>
            <a:ext cx="2437586" cy="1188719"/>
          </a:xfrm>
          <a:custGeom>
            <a:avLst/>
            <a:gdLst/>
            <a:ahLst/>
            <a:cxnLst/>
            <a:rect l="0" t="0" r="0" b="0"/>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5" name="Shape 435"/>
          <p:cNvSpPr/>
          <p:nvPr/>
        </p:nvSpPr>
        <p:spPr>
          <a:xfrm>
            <a:off x="662131" y="4762328"/>
            <a:ext cx="179999" cy="179999"/>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Arial"/>
              <a:ea typeface="Arial"/>
              <a:cs typeface="Arial"/>
              <a:sym typeface="Arial"/>
            </a:endParaRPr>
          </a:p>
        </p:txBody>
      </p:sp>
      <p:sp>
        <p:nvSpPr>
          <p:cNvPr id="436" name="Shape 436"/>
          <p:cNvSpPr/>
          <p:nvPr/>
        </p:nvSpPr>
        <p:spPr>
          <a:xfrm>
            <a:off x="2947441" y="4756135"/>
            <a:ext cx="179999" cy="179999"/>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Arial"/>
              <a:ea typeface="Arial"/>
              <a:cs typeface="Arial"/>
              <a:sym typeface="Arial"/>
            </a:endParaRPr>
          </a:p>
        </p:txBody>
      </p:sp>
      <p:sp>
        <p:nvSpPr>
          <p:cNvPr id="437" name="Shape 437"/>
          <p:cNvSpPr/>
          <p:nvPr/>
        </p:nvSpPr>
        <p:spPr>
          <a:xfrm>
            <a:off x="7158061" y="4749373"/>
            <a:ext cx="179999" cy="179999"/>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Arial"/>
              <a:ea typeface="Arial"/>
              <a:cs typeface="Arial"/>
              <a:sym typeface="Arial"/>
            </a:endParaRPr>
          </a:p>
        </p:txBody>
      </p:sp>
      <p:sp>
        <p:nvSpPr>
          <p:cNvPr id="438" name="Shape 438"/>
          <p:cNvSpPr/>
          <p:nvPr/>
        </p:nvSpPr>
        <p:spPr>
          <a:xfrm>
            <a:off x="9436042" y="4749944"/>
            <a:ext cx="179999" cy="179999"/>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Arial"/>
              <a:ea typeface="Arial"/>
              <a:cs typeface="Arial"/>
              <a:sym typeface="Arial"/>
            </a:endParaRPr>
          </a:p>
        </p:txBody>
      </p:sp>
      <p:sp>
        <p:nvSpPr>
          <p:cNvPr id="439" name="Shape 439"/>
          <p:cNvSpPr/>
          <p:nvPr/>
        </p:nvSpPr>
        <p:spPr>
          <a:xfrm>
            <a:off x="5052751" y="4749944"/>
            <a:ext cx="179999" cy="17999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Arial"/>
              <a:ea typeface="Arial"/>
              <a:cs typeface="Arial"/>
              <a:sym typeface="Arial"/>
            </a:endParaRPr>
          </a:p>
        </p:txBody>
      </p:sp>
      <p:sp>
        <p:nvSpPr>
          <p:cNvPr id="440" name="Shape 440"/>
          <p:cNvSpPr txBox="1">
            <a:spLocks noGrp="1"/>
          </p:cNvSpPr>
          <p:nvPr>
            <p:ph type="body" idx="2"/>
          </p:nvPr>
        </p:nvSpPr>
        <p:spPr>
          <a:xfrm>
            <a:off x="858786" y="5139521"/>
            <a:ext cx="1733046" cy="1085432"/>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1" name="Shape 441"/>
          <p:cNvSpPr txBox="1">
            <a:spLocks noGrp="1"/>
          </p:cNvSpPr>
          <p:nvPr>
            <p:ph type="body" idx="3"/>
          </p:nvPr>
        </p:nvSpPr>
        <p:spPr>
          <a:xfrm>
            <a:off x="989700" y="2873670"/>
            <a:ext cx="1733047" cy="4960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2" name="Shape 442"/>
          <p:cNvSpPr txBox="1">
            <a:spLocks noGrp="1"/>
          </p:cNvSpPr>
          <p:nvPr>
            <p:ph type="body" idx="4"/>
          </p:nvPr>
        </p:nvSpPr>
        <p:spPr>
          <a:xfrm>
            <a:off x="3080692" y="2873670"/>
            <a:ext cx="1733047" cy="4960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3" name="Shape 443"/>
          <p:cNvSpPr txBox="1">
            <a:spLocks noGrp="1"/>
          </p:cNvSpPr>
          <p:nvPr>
            <p:ph type="body" idx="5"/>
          </p:nvPr>
        </p:nvSpPr>
        <p:spPr>
          <a:xfrm>
            <a:off x="5220008" y="2873670"/>
            <a:ext cx="1733047" cy="4960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4" name="Shape 444"/>
          <p:cNvSpPr txBox="1">
            <a:spLocks noGrp="1"/>
          </p:cNvSpPr>
          <p:nvPr>
            <p:ph type="body" idx="6"/>
          </p:nvPr>
        </p:nvSpPr>
        <p:spPr>
          <a:xfrm>
            <a:off x="7366812" y="2873670"/>
            <a:ext cx="1733047" cy="4960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5" name="Shape 445"/>
          <p:cNvSpPr txBox="1">
            <a:spLocks noGrp="1"/>
          </p:cNvSpPr>
          <p:nvPr>
            <p:ph type="body" idx="7"/>
          </p:nvPr>
        </p:nvSpPr>
        <p:spPr>
          <a:xfrm>
            <a:off x="9485359" y="2873670"/>
            <a:ext cx="1733047" cy="4960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6" name="Shape 446"/>
          <p:cNvSpPr txBox="1">
            <a:spLocks noGrp="1"/>
          </p:cNvSpPr>
          <p:nvPr>
            <p:ph type="body" idx="8"/>
          </p:nvPr>
        </p:nvSpPr>
        <p:spPr>
          <a:xfrm>
            <a:off x="868842" y="4680185"/>
            <a:ext cx="1733047"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7" name="Shape 447"/>
          <p:cNvSpPr txBox="1">
            <a:spLocks noGrp="1"/>
          </p:cNvSpPr>
          <p:nvPr>
            <p:ph type="body" idx="9"/>
          </p:nvPr>
        </p:nvSpPr>
        <p:spPr>
          <a:xfrm>
            <a:off x="3213620" y="5139521"/>
            <a:ext cx="1733046" cy="1085432"/>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8" name="Shape 448"/>
          <p:cNvSpPr txBox="1">
            <a:spLocks noGrp="1"/>
          </p:cNvSpPr>
          <p:nvPr>
            <p:ph type="body" idx="13"/>
          </p:nvPr>
        </p:nvSpPr>
        <p:spPr>
          <a:xfrm>
            <a:off x="3223676" y="4680185"/>
            <a:ext cx="1733047"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9" name="Shape 449"/>
          <p:cNvSpPr txBox="1">
            <a:spLocks noGrp="1"/>
          </p:cNvSpPr>
          <p:nvPr>
            <p:ph type="body" idx="14"/>
          </p:nvPr>
        </p:nvSpPr>
        <p:spPr>
          <a:xfrm>
            <a:off x="5283225" y="5139521"/>
            <a:ext cx="1733046" cy="1085432"/>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0" name="Shape 450"/>
          <p:cNvSpPr txBox="1">
            <a:spLocks noGrp="1"/>
          </p:cNvSpPr>
          <p:nvPr>
            <p:ph type="body" idx="15"/>
          </p:nvPr>
        </p:nvSpPr>
        <p:spPr>
          <a:xfrm>
            <a:off x="5293281" y="4680185"/>
            <a:ext cx="1733047"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1" name="Shape 451"/>
          <p:cNvSpPr txBox="1">
            <a:spLocks noGrp="1"/>
          </p:cNvSpPr>
          <p:nvPr>
            <p:ph type="body" idx="16"/>
          </p:nvPr>
        </p:nvSpPr>
        <p:spPr>
          <a:xfrm>
            <a:off x="7402643" y="5139521"/>
            <a:ext cx="1733046" cy="1085432"/>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2" name="Shape 452"/>
          <p:cNvSpPr txBox="1">
            <a:spLocks noGrp="1"/>
          </p:cNvSpPr>
          <p:nvPr>
            <p:ph type="body" idx="17"/>
          </p:nvPr>
        </p:nvSpPr>
        <p:spPr>
          <a:xfrm>
            <a:off x="7412699" y="4680185"/>
            <a:ext cx="1733047"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3" name="Shape 453"/>
          <p:cNvSpPr txBox="1">
            <a:spLocks noGrp="1"/>
          </p:cNvSpPr>
          <p:nvPr>
            <p:ph type="body" idx="18"/>
          </p:nvPr>
        </p:nvSpPr>
        <p:spPr>
          <a:xfrm>
            <a:off x="9688643" y="5139521"/>
            <a:ext cx="1733046" cy="1085432"/>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4" name="Shape 454"/>
          <p:cNvSpPr txBox="1">
            <a:spLocks noGrp="1"/>
          </p:cNvSpPr>
          <p:nvPr>
            <p:ph type="body" idx="19"/>
          </p:nvPr>
        </p:nvSpPr>
        <p:spPr>
          <a:xfrm>
            <a:off x="9698699" y="4680185"/>
            <a:ext cx="1733047"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llinedArrows-Infographic">
  <p:cSld name="AllinedArrows-Infographic">
    <p:spTree>
      <p:nvGrpSpPr>
        <p:cNvPr id="1" name="Shape 455"/>
        <p:cNvGrpSpPr/>
        <p:nvPr/>
      </p:nvGrpSpPr>
      <p:grpSpPr>
        <a:xfrm>
          <a:off x="0" y="0"/>
          <a:ext cx="0" cy="0"/>
          <a:chOff x="0" y="0"/>
          <a:chExt cx="0" cy="0"/>
        </a:xfrm>
      </p:grpSpPr>
      <p:sp>
        <p:nvSpPr>
          <p:cNvPr id="456" name="Shape 456"/>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57" name="Shape 457"/>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8" name="Shape 458"/>
          <p:cNvSpPr/>
          <p:nvPr/>
        </p:nvSpPr>
        <p:spPr>
          <a:xfrm>
            <a:off x="9198865" y="1193285"/>
            <a:ext cx="85724" cy="392112"/>
          </a:xfrm>
          <a:custGeom>
            <a:avLst/>
            <a:gdLst/>
            <a:ahLst/>
            <a:cxnLst/>
            <a:rect l="0" t="0" r="0" b="0"/>
            <a:pathLst>
              <a:path w="120000" h="120000" extrusionOk="0">
                <a:moveTo>
                  <a:pt x="76800" y="98275"/>
                </a:moveTo>
                <a:cubicBezTo>
                  <a:pt x="57600" y="106551"/>
                  <a:pt x="33600" y="113793"/>
                  <a:pt x="0" y="120000"/>
                </a:cubicBezTo>
                <a:cubicBezTo>
                  <a:pt x="0" y="120000"/>
                  <a:pt x="0" y="120000"/>
                  <a:pt x="0" y="120000"/>
                </a:cubicBezTo>
                <a:cubicBezTo>
                  <a:pt x="33600" y="113793"/>
                  <a:pt x="57600" y="106551"/>
                  <a:pt x="76800" y="98275"/>
                </a:cubicBezTo>
                <a:moveTo>
                  <a:pt x="0" y="0"/>
                </a:moveTo>
                <a:cubicBezTo>
                  <a:pt x="0" y="0"/>
                  <a:pt x="0" y="0"/>
                  <a:pt x="0" y="0"/>
                </a:cubicBezTo>
                <a:cubicBezTo>
                  <a:pt x="52800" y="10344"/>
                  <a:pt x="91200" y="23793"/>
                  <a:pt x="110400" y="38275"/>
                </a:cubicBezTo>
                <a:cubicBezTo>
                  <a:pt x="110400" y="38275"/>
                  <a:pt x="110400" y="38275"/>
                  <a:pt x="110400" y="38275"/>
                </a:cubicBezTo>
                <a:cubicBezTo>
                  <a:pt x="110400" y="38275"/>
                  <a:pt x="110400" y="38275"/>
                  <a:pt x="110400" y="38275"/>
                </a:cubicBezTo>
                <a:cubicBezTo>
                  <a:pt x="110400" y="38275"/>
                  <a:pt x="110400" y="38275"/>
                  <a:pt x="110400" y="38275"/>
                </a:cubicBezTo>
                <a:cubicBezTo>
                  <a:pt x="110400" y="38275"/>
                  <a:pt x="110400" y="38275"/>
                  <a:pt x="110400" y="38275"/>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40344"/>
                  <a:pt x="110400" y="40344"/>
                  <a:pt x="110400" y="40344"/>
                </a:cubicBezTo>
                <a:cubicBezTo>
                  <a:pt x="110400" y="40344"/>
                  <a:pt x="110400" y="40344"/>
                  <a:pt x="110400" y="40344"/>
                </a:cubicBezTo>
                <a:cubicBezTo>
                  <a:pt x="115200" y="44482"/>
                  <a:pt x="120000" y="49655"/>
                  <a:pt x="120000" y="53793"/>
                </a:cubicBezTo>
                <a:cubicBezTo>
                  <a:pt x="120000" y="53793"/>
                  <a:pt x="120000" y="53793"/>
                  <a:pt x="120000" y="53793"/>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36206"/>
                  <a:pt x="76800" y="14482"/>
                  <a:pt x="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9" name="Shape 459"/>
          <p:cNvSpPr/>
          <p:nvPr/>
        </p:nvSpPr>
        <p:spPr>
          <a:xfrm>
            <a:off x="9198865" y="1193285"/>
            <a:ext cx="85724" cy="392112"/>
          </a:xfrm>
          <a:custGeom>
            <a:avLst/>
            <a:gdLst/>
            <a:ahLst/>
            <a:cxnLst/>
            <a:rect l="0" t="0" r="0" b="0"/>
            <a:pathLst>
              <a:path w="120000" h="120000" extrusionOk="0">
                <a:moveTo>
                  <a:pt x="96000" y="88965"/>
                </a:moveTo>
                <a:cubicBezTo>
                  <a:pt x="76800" y="100344"/>
                  <a:pt x="43200" y="110689"/>
                  <a:pt x="4800" y="120000"/>
                </a:cubicBezTo>
                <a:cubicBezTo>
                  <a:pt x="0" y="120000"/>
                  <a:pt x="0" y="120000"/>
                  <a:pt x="0" y="120000"/>
                </a:cubicBezTo>
                <a:cubicBezTo>
                  <a:pt x="0" y="120000"/>
                  <a:pt x="0" y="120000"/>
                  <a:pt x="0" y="120000"/>
                </a:cubicBezTo>
                <a:cubicBezTo>
                  <a:pt x="33600" y="113793"/>
                  <a:pt x="57600" y="106551"/>
                  <a:pt x="76800" y="98275"/>
                </a:cubicBezTo>
                <a:cubicBezTo>
                  <a:pt x="86400" y="95172"/>
                  <a:pt x="91200" y="92068"/>
                  <a:pt x="96000" y="88965"/>
                </a:cubicBezTo>
                <a:moveTo>
                  <a:pt x="120000" y="60000"/>
                </a:moveTo>
                <a:cubicBezTo>
                  <a:pt x="120000" y="60000"/>
                  <a:pt x="120000" y="60000"/>
                  <a:pt x="120000" y="60000"/>
                </a:cubicBezTo>
                <a:cubicBezTo>
                  <a:pt x="120000" y="60000"/>
                  <a:pt x="120000" y="60000"/>
                  <a:pt x="120000" y="60000"/>
                </a:cubicBezTo>
                <a:cubicBezTo>
                  <a:pt x="120000" y="60000"/>
                  <a:pt x="120000" y="60000"/>
                  <a:pt x="120000" y="60000"/>
                </a:cubicBezTo>
                <a:moveTo>
                  <a:pt x="120000" y="60000"/>
                </a:moveTo>
                <a:cubicBezTo>
                  <a:pt x="120000" y="60000"/>
                  <a:pt x="120000" y="60000"/>
                  <a:pt x="120000" y="60000"/>
                </a:cubicBezTo>
                <a:cubicBezTo>
                  <a:pt x="120000" y="60000"/>
                  <a:pt x="120000" y="60000"/>
                  <a:pt x="120000" y="60000"/>
                </a:cubicBezTo>
                <a:moveTo>
                  <a:pt x="120000" y="58965"/>
                </a:moveTo>
                <a:cubicBezTo>
                  <a:pt x="120000" y="58965"/>
                  <a:pt x="120000" y="58965"/>
                  <a:pt x="120000" y="58965"/>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7931"/>
                </a:moveTo>
                <a:cubicBezTo>
                  <a:pt x="120000" y="58965"/>
                  <a:pt x="120000" y="58965"/>
                  <a:pt x="120000" y="58965"/>
                </a:cubicBezTo>
                <a:cubicBezTo>
                  <a:pt x="120000" y="58965"/>
                  <a:pt x="120000" y="58965"/>
                  <a:pt x="120000" y="57931"/>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6896"/>
                </a:moveTo>
                <a:cubicBezTo>
                  <a:pt x="120000" y="56896"/>
                  <a:pt x="120000" y="57931"/>
                  <a:pt x="120000" y="57931"/>
                </a:cubicBezTo>
                <a:cubicBezTo>
                  <a:pt x="120000" y="57931"/>
                  <a:pt x="120000" y="56896"/>
                  <a:pt x="120000" y="56896"/>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5862"/>
                </a:moveTo>
                <a:cubicBezTo>
                  <a:pt x="120000" y="55862"/>
                  <a:pt x="120000" y="55862"/>
                  <a:pt x="120000" y="56896"/>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20000" y="53793"/>
                </a:moveTo>
                <a:cubicBezTo>
                  <a:pt x="120000" y="53793"/>
                  <a:pt x="120000" y="53793"/>
                  <a:pt x="120000" y="53793"/>
                </a:cubicBezTo>
                <a:cubicBezTo>
                  <a:pt x="120000" y="53793"/>
                  <a:pt x="120000" y="53793"/>
                  <a:pt x="120000" y="53793"/>
                </a:cubicBezTo>
                <a:moveTo>
                  <a:pt x="110400" y="40344"/>
                </a:moveTo>
                <a:cubicBezTo>
                  <a:pt x="110400" y="40344"/>
                  <a:pt x="110400" y="40344"/>
                  <a:pt x="110400" y="40344"/>
                </a:cubicBezTo>
                <a:cubicBezTo>
                  <a:pt x="110400" y="40344"/>
                  <a:pt x="110400" y="40344"/>
                  <a:pt x="110400" y="40344"/>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8275"/>
                </a:moveTo>
                <a:cubicBezTo>
                  <a:pt x="110400" y="38275"/>
                  <a:pt x="110400" y="38275"/>
                  <a:pt x="110400" y="38275"/>
                </a:cubicBezTo>
                <a:cubicBezTo>
                  <a:pt x="110400" y="38275"/>
                  <a:pt x="110400" y="38275"/>
                  <a:pt x="110400" y="38275"/>
                </a:cubicBezTo>
                <a:moveTo>
                  <a:pt x="110400" y="38275"/>
                </a:moveTo>
                <a:cubicBezTo>
                  <a:pt x="110400" y="38275"/>
                  <a:pt x="110400" y="38275"/>
                  <a:pt x="110400" y="38275"/>
                </a:cubicBezTo>
                <a:cubicBezTo>
                  <a:pt x="110400" y="38275"/>
                  <a:pt x="110400" y="38275"/>
                  <a:pt x="110400" y="38275"/>
                </a:cubicBezTo>
                <a:moveTo>
                  <a:pt x="0" y="0"/>
                </a:moveTo>
                <a:cubicBezTo>
                  <a:pt x="0" y="0"/>
                  <a:pt x="0" y="0"/>
                  <a:pt x="0" y="0"/>
                </a:cubicBezTo>
                <a:cubicBezTo>
                  <a:pt x="4800" y="0"/>
                  <a:pt x="4800" y="0"/>
                  <a:pt x="4800" y="0"/>
                </a:cubicBezTo>
                <a:cubicBezTo>
                  <a:pt x="52800" y="10344"/>
                  <a:pt x="91200" y="23793"/>
                  <a:pt x="110400" y="38275"/>
                </a:cubicBezTo>
                <a:cubicBezTo>
                  <a:pt x="91200" y="23793"/>
                  <a:pt x="52800" y="10344"/>
                  <a:pt x="0" y="0"/>
                </a:cubicBezTo>
              </a:path>
            </a:pathLst>
          </a:custGeom>
          <a:solidFill>
            <a:srgbClr val="CFA44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0" name="Shape 460"/>
          <p:cNvSpPr/>
          <p:nvPr/>
        </p:nvSpPr>
        <p:spPr>
          <a:xfrm>
            <a:off x="8370190" y="1123435"/>
            <a:ext cx="269874" cy="265113"/>
          </a:xfrm>
          <a:custGeom>
            <a:avLst/>
            <a:gdLst/>
            <a:ahLst/>
            <a:cxnLst/>
            <a:rect l="0" t="0" r="0" b="0"/>
            <a:pathLst>
              <a:path w="120000" h="120000" extrusionOk="0">
                <a:moveTo>
                  <a:pt x="0" y="0"/>
                </a:moveTo>
                <a:lnTo>
                  <a:pt x="0" y="0"/>
                </a:lnTo>
                <a:lnTo>
                  <a:pt x="120000" y="120000"/>
                </a:lnTo>
                <a:lnTo>
                  <a:pt x="120000" y="120000"/>
                </a:lnTo>
                <a:lnTo>
                  <a:pt x="0" y="0"/>
                </a:lnTo>
                <a:close/>
              </a:path>
            </a:pathLst>
          </a:custGeom>
          <a:solidFill>
            <a:srgbClr val="E4B54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1" name="Shape 461"/>
          <p:cNvSpPr/>
          <p:nvPr/>
        </p:nvSpPr>
        <p:spPr>
          <a:xfrm>
            <a:off x="8370190" y="1123435"/>
            <a:ext cx="269874" cy="265113"/>
          </a:xfrm>
          <a:custGeom>
            <a:avLst/>
            <a:gdLst/>
            <a:ahLst/>
            <a:cxnLst/>
            <a:rect l="0" t="0" r="0" b="0"/>
            <a:pathLst>
              <a:path w="120000" h="120000" extrusionOk="0">
                <a:moveTo>
                  <a:pt x="0" y="0"/>
                </a:moveTo>
                <a:lnTo>
                  <a:pt x="0" y="0"/>
                </a:lnTo>
                <a:lnTo>
                  <a:pt x="120000" y="120000"/>
                </a:lnTo>
                <a:lnTo>
                  <a:pt x="120000" y="12000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2" name="Shape 462"/>
          <p:cNvSpPr/>
          <p:nvPr/>
        </p:nvSpPr>
        <p:spPr>
          <a:xfrm>
            <a:off x="8640065" y="1177410"/>
            <a:ext cx="212724" cy="211137"/>
          </a:xfrm>
          <a:custGeom>
            <a:avLst/>
            <a:gdLst/>
            <a:ahLst/>
            <a:cxnLst/>
            <a:rect l="0" t="0" r="0" b="0"/>
            <a:pathLst>
              <a:path w="120000" h="120000" extrusionOk="0">
                <a:moveTo>
                  <a:pt x="120000" y="0"/>
                </a:moveTo>
                <a:cubicBezTo>
                  <a:pt x="120000" y="1904"/>
                  <a:pt x="118095" y="1904"/>
                  <a:pt x="118095" y="3809"/>
                </a:cubicBezTo>
                <a:cubicBezTo>
                  <a:pt x="95238" y="24761"/>
                  <a:pt x="95238" y="24761"/>
                  <a:pt x="95238" y="24761"/>
                </a:cubicBezTo>
                <a:cubicBezTo>
                  <a:pt x="0" y="120000"/>
                  <a:pt x="0" y="120000"/>
                  <a:pt x="0" y="120000"/>
                </a:cubicBezTo>
                <a:cubicBezTo>
                  <a:pt x="0" y="120000"/>
                  <a:pt x="0" y="120000"/>
                  <a:pt x="0" y="120000"/>
                </a:cubicBezTo>
                <a:cubicBezTo>
                  <a:pt x="95238" y="24761"/>
                  <a:pt x="95238" y="24761"/>
                  <a:pt x="95238" y="24761"/>
                </a:cubicBezTo>
                <a:cubicBezTo>
                  <a:pt x="118095" y="1904"/>
                  <a:pt x="118095" y="1904"/>
                  <a:pt x="118095" y="1904"/>
                </a:cubicBezTo>
                <a:cubicBezTo>
                  <a:pt x="118095" y="1904"/>
                  <a:pt x="120000" y="1904"/>
                  <a:pt x="120000" y="0"/>
                </a:cubicBezTo>
              </a:path>
            </a:pathLst>
          </a:custGeom>
          <a:solidFill>
            <a:srgbClr val="BD96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3" name="Shape 463"/>
          <p:cNvSpPr/>
          <p:nvPr/>
        </p:nvSpPr>
        <p:spPr>
          <a:xfrm>
            <a:off x="8370190" y="1388548"/>
            <a:ext cx="269874" cy="266699"/>
          </a:xfrm>
          <a:custGeom>
            <a:avLst/>
            <a:gdLst/>
            <a:ahLst/>
            <a:cxnLst/>
            <a:rect l="0" t="0" r="0" b="0"/>
            <a:pathLst>
              <a:path w="120000" h="120000" extrusionOk="0">
                <a:moveTo>
                  <a:pt x="120000" y="0"/>
                </a:moveTo>
                <a:lnTo>
                  <a:pt x="120000" y="0"/>
                </a:lnTo>
                <a:lnTo>
                  <a:pt x="0" y="120000"/>
                </a:lnTo>
                <a:lnTo>
                  <a:pt x="0" y="120000"/>
                </a:lnTo>
                <a:lnTo>
                  <a:pt x="120000" y="0"/>
                </a:lnTo>
                <a:lnTo>
                  <a:pt x="120000" y="0"/>
                </a:lnTo>
                <a:close/>
              </a:path>
            </a:pathLst>
          </a:custGeom>
          <a:solidFill>
            <a:srgbClr val="E4B54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4" name="Shape 464"/>
          <p:cNvSpPr/>
          <p:nvPr/>
        </p:nvSpPr>
        <p:spPr>
          <a:xfrm>
            <a:off x="8370190" y="1388548"/>
            <a:ext cx="269874" cy="266699"/>
          </a:xfrm>
          <a:custGeom>
            <a:avLst/>
            <a:gdLst/>
            <a:ahLst/>
            <a:cxnLst/>
            <a:rect l="0" t="0" r="0" b="0"/>
            <a:pathLst>
              <a:path w="120000" h="120000" extrusionOk="0">
                <a:moveTo>
                  <a:pt x="120000" y="0"/>
                </a:moveTo>
                <a:lnTo>
                  <a:pt x="120000" y="0"/>
                </a:lnTo>
                <a:lnTo>
                  <a:pt x="0" y="120000"/>
                </a:lnTo>
                <a:lnTo>
                  <a:pt x="0" y="120000"/>
                </a:lnTo>
                <a:lnTo>
                  <a:pt x="120000" y="0"/>
                </a:lnTo>
                <a:lnTo>
                  <a:pt x="1200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5" name="Shape 465"/>
          <p:cNvSpPr/>
          <p:nvPr/>
        </p:nvSpPr>
        <p:spPr>
          <a:xfrm>
            <a:off x="8736902" y="1483798"/>
            <a:ext cx="280987" cy="171449"/>
          </a:xfrm>
          <a:custGeom>
            <a:avLst/>
            <a:gdLst/>
            <a:ahLst/>
            <a:cxnLst/>
            <a:rect l="0" t="0" r="0" b="0"/>
            <a:pathLst>
              <a:path w="120000" h="120000" extrusionOk="0">
                <a:moveTo>
                  <a:pt x="119999" y="120000"/>
                </a:moveTo>
                <a:cubicBezTo>
                  <a:pt x="119999" y="120000"/>
                  <a:pt x="119999" y="120000"/>
                  <a:pt x="119999" y="120000"/>
                </a:cubicBezTo>
                <a:cubicBezTo>
                  <a:pt x="119999" y="120000"/>
                  <a:pt x="119999" y="120000"/>
                  <a:pt x="119999" y="120000"/>
                </a:cubicBezTo>
                <a:moveTo>
                  <a:pt x="0" y="0"/>
                </a:moveTo>
                <a:cubicBezTo>
                  <a:pt x="30361" y="51764"/>
                  <a:pt x="30361" y="51764"/>
                  <a:pt x="30361" y="51764"/>
                </a:cubicBezTo>
                <a:cubicBezTo>
                  <a:pt x="47710" y="80000"/>
                  <a:pt x="47710" y="80000"/>
                  <a:pt x="47710" y="80000"/>
                </a:cubicBezTo>
                <a:cubicBezTo>
                  <a:pt x="52048" y="87058"/>
                  <a:pt x="57831" y="91764"/>
                  <a:pt x="63614" y="96470"/>
                </a:cubicBezTo>
                <a:cubicBezTo>
                  <a:pt x="57831" y="91764"/>
                  <a:pt x="52048" y="87058"/>
                  <a:pt x="47710" y="80000"/>
                </a:cubicBezTo>
                <a:cubicBezTo>
                  <a:pt x="30361" y="51764"/>
                  <a:pt x="30361" y="51764"/>
                  <a:pt x="30361" y="51764"/>
                </a:cubicBezTo>
                <a:cubicBezTo>
                  <a:pt x="0" y="0"/>
                  <a:pt x="0" y="0"/>
                  <a:pt x="0" y="0"/>
                </a:cubicBezTo>
              </a:path>
            </a:pathLst>
          </a:custGeom>
          <a:solidFill>
            <a:srgbClr val="BD96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6" name="Shape 466"/>
          <p:cNvSpPr/>
          <p:nvPr/>
        </p:nvSpPr>
        <p:spPr>
          <a:xfrm>
            <a:off x="9198865" y="3193536"/>
            <a:ext cx="85724" cy="393700"/>
          </a:xfrm>
          <a:custGeom>
            <a:avLst/>
            <a:gdLst/>
            <a:ahLst/>
            <a:cxnLst/>
            <a:rect l="0" t="0" r="0" b="0"/>
            <a:pathLst>
              <a:path w="120000" h="120000" extrusionOk="0">
                <a:moveTo>
                  <a:pt x="81600" y="97435"/>
                </a:moveTo>
                <a:cubicBezTo>
                  <a:pt x="57600" y="105641"/>
                  <a:pt x="33600" y="112820"/>
                  <a:pt x="0" y="118974"/>
                </a:cubicBezTo>
                <a:cubicBezTo>
                  <a:pt x="0" y="120000"/>
                  <a:pt x="0" y="120000"/>
                  <a:pt x="0" y="120000"/>
                </a:cubicBezTo>
                <a:cubicBezTo>
                  <a:pt x="33600" y="112820"/>
                  <a:pt x="57600" y="105641"/>
                  <a:pt x="81600" y="97435"/>
                </a:cubicBezTo>
                <a:moveTo>
                  <a:pt x="81600" y="97435"/>
                </a:moveTo>
                <a:cubicBezTo>
                  <a:pt x="81600" y="97435"/>
                  <a:pt x="81600" y="97435"/>
                  <a:pt x="81600" y="97435"/>
                </a:cubicBezTo>
                <a:cubicBezTo>
                  <a:pt x="81600" y="97435"/>
                  <a:pt x="81600" y="97435"/>
                  <a:pt x="81600" y="97435"/>
                </a:cubicBezTo>
                <a:moveTo>
                  <a:pt x="0" y="0"/>
                </a:moveTo>
                <a:cubicBezTo>
                  <a:pt x="0" y="0"/>
                  <a:pt x="0" y="0"/>
                  <a:pt x="0" y="0"/>
                </a:cubicBezTo>
                <a:cubicBezTo>
                  <a:pt x="52800" y="10256"/>
                  <a:pt x="91200" y="23589"/>
                  <a:pt x="110400" y="37948"/>
                </a:cubicBezTo>
                <a:cubicBezTo>
                  <a:pt x="110400" y="37948"/>
                  <a:pt x="110400" y="37948"/>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40000"/>
                </a:cubicBezTo>
                <a:cubicBezTo>
                  <a:pt x="110400" y="40000"/>
                  <a:pt x="110400" y="40000"/>
                  <a:pt x="110400" y="40000"/>
                </a:cubicBezTo>
                <a:cubicBezTo>
                  <a:pt x="110400" y="40000"/>
                  <a:pt x="110400" y="40000"/>
                  <a:pt x="110400" y="40000"/>
                </a:cubicBezTo>
                <a:cubicBezTo>
                  <a:pt x="110400" y="40000"/>
                  <a:pt x="110400" y="40000"/>
                  <a:pt x="110400" y="40000"/>
                </a:cubicBezTo>
                <a:cubicBezTo>
                  <a:pt x="110400" y="40000"/>
                  <a:pt x="110400" y="40000"/>
                  <a:pt x="110400" y="40000"/>
                </a:cubicBezTo>
                <a:cubicBezTo>
                  <a:pt x="110400" y="40000"/>
                  <a:pt x="110400" y="40000"/>
                  <a:pt x="110400" y="40000"/>
                </a:cubicBezTo>
                <a:cubicBezTo>
                  <a:pt x="115200" y="45128"/>
                  <a:pt x="120000" y="49230"/>
                  <a:pt x="120000" y="54358"/>
                </a:cubicBezTo>
                <a:cubicBezTo>
                  <a:pt x="120000" y="54358"/>
                  <a:pt x="120000" y="54358"/>
                  <a:pt x="120000" y="54358"/>
                </a:cubicBezTo>
                <a:cubicBezTo>
                  <a:pt x="120000" y="54358"/>
                  <a:pt x="120000" y="54358"/>
                  <a:pt x="120000" y="54358"/>
                </a:cubicBezTo>
                <a:cubicBezTo>
                  <a:pt x="120000" y="54358"/>
                  <a:pt x="120000" y="54358"/>
                  <a:pt x="120000" y="54358"/>
                </a:cubicBezTo>
                <a:cubicBezTo>
                  <a:pt x="120000" y="54358"/>
                  <a:pt x="120000" y="54358"/>
                  <a:pt x="120000" y="54358"/>
                </a:cubicBezTo>
                <a:cubicBezTo>
                  <a:pt x="120000" y="54358"/>
                  <a:pt x="120000" y="54358"/>
                  <a:pt x="120000" y="54358"/>
                </a:cubicBezTo>
                <a:cubicBezTo>
                  <a:pt x="120000" y="54358"/>
                  <a:pt x="120000" y="54358"/>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35897"/>
                  <a:pt x="76800" y="15384"/>
                  <a:pt x="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7" name="Shape 467"/>
          <p:cNvSpPr/>
          <p:nvPr/>
        </p:nvSpPr>
        <p:spPr>
          <a:xfrm>
            <a:off x="9198865" y="3193536"/>
            <a:ext cx="85724" cy="390524"/>
          </a:xfrm>
          <a:custGeom>
            <a:avLst/>
            <a:gdLst/>
            <a:ahLst/>
            <a:cxnLst/>
            <a:rect l="0" t="0" r="0" b="0"/>
            <a:pathLst>
              <a:path w="120000" h="120000" extrusionOk="0">
                <a:moveTo>
                  <a:pt x="96000" y="88965"/>
                </a:moveTo>
                <a:cubicBezTo>
                  <a:pt x="76800" y="101379"/>
                  <a:pt x="43200" y="111724"/>
                  <a:pt x="4800" y="120000"/>
                </a:cubicBezTo>
                <a:cubicBezTo>
                  <a:pt x="0" y="120000"/>
                  <a:pt x="0" y="120000"/>
                  <a:pt x="0" y="120000"/>
                </a:cubicBezTo>
                <a:cubicBezTo>
                  <a:pt x="0" y="120000"/>
                  <a:pt x="0" y="120000"/>
                  <a:pt x="0" y="120000"/>
                </a:cubicBezTo>
                <a:cubicBezTo>
                  <a:pt x="33600" y="113793"/>
                  <a:pt x="57600" y="106551"/>
                  <a:pt x="81600" y="98275"/>
                </a:cubicBezTo>
                <a:cubicBezTo>
                  <a:pt x="81600" y="98275"/>
                  <a:pt x="81600" y="98275"/>
                  <a:pt x="81600" y="98275"/>
                </a:cubicBezTo>
                <a:cubicBezTo>
                  <a:pt x="81600" y="98275"/>
                  <a:pt x="81600" y="98275"/>
                  <a:pt x="81600" y="98275"/>
                </a:cubicBezTo>
                <a:cubicBezTo>
                  <a:pt x="86400" y="95172"/>
                  <a:pt x="91200" y="92068"/>
                  <a:pt x="96000" y="88965"/>
                </a:cubicBezTo>
                <a:moveTo>
                  <a:pt x="120000" y="60000"/>
                </a:moveTo>
                <a:cubicBezTo>
                  <a:pt x="120000" y="60000"/>
                  <a:pt x="120000" y="60000"/>
                  <a:pt x="120000" y="60000"/>
                </a:cubicBezTo>
                <a:cubicBezTo>
                  <a:pt x="120000" y="60000"/>
                  <a:pt x="120000" y="60000"/>
                  <a:pt x="120000" y="60000"/>
                </a:cubicBezTo>
                <a:cubicBezTo>
                  <a:pt x="120000" y="60000"/>
                  <a:pt x="120000" y="60000"/>
                  <a:pt x="120000" y="60000"/>
                </a:cubicBezTo>
                <a:moveTo>
                  <a:pt x="120000" y="60000"/>
                </a:moveTo>
                <a:cubicBezTo>
                  <a:pt x="120000" y="60000"/>
                  <a:pt x="120000" y="60000"/>
                  <a:pt x="120000" y="60000"/>
                </a:cubicBezTo>
                <a:cubicBezTo>
                  <a:pt x="120000" y="60000"/>
                  <a:pt x="120000" y="60000"/>
                  <a:pt x="120000" y="60000"/>
                </a:cubicBezTo>
                <a:moveTo>
                  <a:pt x="120000" y="60000"/>
                </a:moveTo>
                <a:cubicBezTo>
                  <a:pt x="120000" y="60000"/>
                  <a:pt x="120000" y="60000"/>
                  <a:pt x="120000" y="60000"/>
                </a:cubicBezTo>
                <a:cubicBezTo>
                  <a:pt x="120000" y="60000"/>
                  <a:pt x="120000" y="60000"/>
                  <a:pt x="120000" y="60000"/>
                </a:cubicBezTo>
                <a:moveTo>
                  <a:pt x="120000" y="58965"/>
                </a:moveTo>
                <a:cubicBezTo>
                  <a:pt x="120000" y="58965"/>
                  <a:pt x="120000" y="58965"/>
                  <a:pt x="120000" y="60000"/>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10400" y="40344"/>
                </a:moveTo>
                <a:cubicBezTo>
                  <a:pt x="110400" y="40344"/>
                  <a:pt x="110400" y="40344"/>
                  <a:pt x="110400" y="40344"/>
                </a:cubicBezTo>
                <a:cubicBezTo>
                  <a:pt x="110400" y="40344"/>
                  <a:pt x="110400" y="40344"/>
                  <a:pt x="110400" y="40344"/>
                </a:cubicBezTo>
                <a:moveTo>
                  <a:pt x="110400" y="40344"/>
                </a:moveTo>
                <a:cubicBezTo>
                  <a:pt x="110400" y="40344"/>
                  <a:pt x="110400" y="40344"/>
                  <a:pt x="110400" y="40344"/>
                </a:cubicBezTo>
                <a:cubicBezTo>
                  <a:pt x="110400" y="40344"/>
                  <a:pt x="110400" y="40344"/>
                  <a:pt x="110400" y="40344"/>
                </a:cubicBezTo>
                <a:moveTo>
                  <a:pt x="110400" y="40344"/>
                </a:moveTo>
                <a:cubicBezTo>
                  <a:pt x="110400" y="40344"/>
                  <a:pt x="110400" y="40344"/>
                  <a:pt x="110400" y="40344"/>
                </a:cubicBezTo>
                <a:cubicBezTo>
                  <a:pt x="110400" y="40344"/>
                  <a:pt x="110400" y="40344"/>
                  <a:pt x="110400" y="40344"/>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0" y="0"/>
                </a:moveTo>
                <a:cubicBezTo>
                  <a:pt x="0" y="1034"/>
                  <a:pt x="0" y="1034"/>
                  <a:pt x="0" y="1034"/>
                </a:cubicBezTo>
                <a:cubicBezTo>
                  <a:pt x="4800" y="1034"/>
                  <a:pt x="4800" y="1034"/>
                  <a:pt x="4800" y="1034"/>
                </a:cubicBezTo>
                <a:cubicBezTo>
                  <a:pt x="52800" y="11379"/>
                  <a:pt x="91200" y="23793"/>
                  <a:pt x="110400" y="38275"/>
                </a:cubicBezTo>
                <a:cubicBezTo>
                  <a:pt x="91200" y="23793"/>
                  <a:pt x="52800" y="10344"/>
                  <a:pt x="0" y="0"/>
                </a:cubicBezTo>
              </a:path>
            </a:pathLst>
          </a:custGeom>
          <a:solidFill>
            <a:srgbClr val="4D968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8" name="Shape 468"/>
          <p:cNvSpPr/>
          <p:nvPr/>
        </p:nvSpPr>
        <p:spPr>
          <a:xfrm>
            <a:off x="8370190" y="3122097"/>
            <a:ext cx="269874" cy="266699"/>
          </a:xfrm>
          <a:custGeom>
            <a:avLst/>
            <a:gdLst/>
            <a:ahLst/>
            <a:cxnLst/>
            <a:rect l="0" t="0" r="0" b="0"/>
            <a:pathLst>
              <a:path w="120000" h="120000" extrusionOk="0">
                <a:moveTo>
                  <a:pt x="0" y="0"/>
                </a:moveTo>
                <a:lnTo>
                  <a:pt x="0" y="0"/>
                </a:lnTo>
                <a:lnTo>
                  <a:pt x="120000" y="120000"/>
                </a:lnTo>
                <a:lnTo>
                  <a:pt x="120000" y="120000"/>
                </a:lnTo>
                <a:lnTo>
                  <a:pt x="0" y="0"/>
                </a:lnTo>
                <a:close/>
              </a:path>
            </a:pathLst>
          </a:custGeom>
          <a:solidFill>
            <a:srgbClr val="53A58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9" name="Shape 469"/>
          <p:cNvSpPr/>
          <p:nvPr/>
        </p:nvSpPr>
        <p:spPr>
          <a:xfrm>
            <a:off x="8370190" y="3122097"/>
            <a:ext cx="269874" cy="266699"/>
          </a:xfrm>
          <a:custGeom>
            <a:avLst/>
            <a:gdLst/>
            <a:ahLst/>
            <a:cxnLst/>
            <a:rect l="0" t="0" r="0" b="0"/>
            <a:pathLst>
              <a:path w="120000" h="120000" extrusionOk="0">
                <a:moveTo>
                  <a:pt x="0" y="0"/>
                </a:moveTo>
                <a:lnTo>
                  <a:pt x="0" y="0"/>
                </a:lnTo>
                <a:lnTo>
                  <a:pt x="120000" y="120000"/>
                </a:lnTo>
                <a:lnTo>
                  <a:pt x="120000" y="12000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0" name="Shape 470"/>
          <p:cNvSpPr/>
          <p:nvPr/>
        </p:nvSpPr>
        <p:spPr>
          <a:xfrm>
            <a:off x="8640065" y="3179247"/>
            <a:ext cx="212724" cy="209549"/>
          </a:xfrm>
          <a:custGeom>
            <a:avLst/>
            <a:gdLst/>
            <a:ahLst/>
            <a:cxnLst/>
            <a:rect l="0" t="0" r="0" b="0"/>
            <a:pathLst>
              <a:path w="120000" h="120000" extrusionOk="0">
                <a:moveTo>
                  <a:pt x="120000" y="0"/>
                </a:moveTo>
                <a:cubicBezTo>
                  <a:pt x="120000" y="0"/>
                  <a:pt x="118095" y="0"/>
                  <a:pt x="118095" y="1935"/>
                </a:cubicBezTo>
                <a:cubicBezTo>
                  <a:pt x="95238" y="23225"/>
                  <a:pt x="95238" y="23225"/>
                  <a:pt x="95238" y="23225"/>
                </a:cubicBezTo>
                <a:cubicBezTo>
                  <a:pt x="0" y="120000"/>
                  <a:pt x="0" y="120000"/>
                  <a:pt x="0" y="120000"/>
                </a:cubicBezTo>
                <a:cubicBezTo>
                  <a:pt x="0" y="120000"/>
                  <a:pt x="0" y="120000"/>
                  <a:pt x="0" y="120000"/>
                </a:cubicBezTo>
                <a:cubicBezTo>
                  <a:pt x="95238" y="23225"/>
                  <a:pt x="95238" y="23225"/>
                  <a:pt x="95238" y="23225"/>
                </a:cubicBezTo>
                <a:cubicBezTo>
                  <a:pt x="118095" y="1935"/>
                  <a:pt x="118095" y="1935"/>
                  <a:pt x="118095" y="1935"/>
                </a:cubicBezTo>
                <a:cubicBezTo>
                  <a:pt x="118095" y="0"/>
                  <a:pt x="120000" y="0"/>
                  <a:pt x="120000" y="0"/>
                </a:cubicBezTo>
              </a:path>
            </a:pathLst>
          </a:custGeom>
          <a:solidFill>
            <a:srgbClr val="4989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1" name="Shape 471"/>
          <p:cNvSpPr/>
          <p:nvPr/>
        </p:nvSpPr>
        <p:spPr>
          <a:xfrm>
            <a:off x="8370190" y="3388797"/>
            <a:ext cx="269874" cy="269874"/>
          </a:xfrm>
          <a:custGeom>
            <a:avLst/>
            <a:gdLst/>
            <a:ahLst/>
            <a:cxnLst/>
            <a:rect l="0" t="0" r="0" b="0"/>
            <a:pathLst>
              <a:path w="120000" h="120000" extrusionOk="0">
                <a:moveTo>
                  <a:pt x="120000" y="0"/>
                </a:moveTo>
                <a:lnTo>
                  <a:pt x="120000" y="0"/>
                </a:lnTo>
                <a:lnTo>
                  <a:pt x="0" y="120000"/>
                </a:lnTo>
                <a:lnTo>
                  <a:pt x="0" y="120000"/>
                </a:lnTo>
                <a:lnTo>
                  <a:pt x="120000" y="0"/>
                </a:lnTo>
                <a:lnTo>
                  <a:pt x="120000" y="0"/>
                </a:lnTo>
                <a:close/>
              </a:path>
            </a:pathLst>
          </a:custGeom>
          <a:solidFill>
            <a:srgbClr val="53A58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2" name="Shape 472"/>
          <p:cNvSpPr/>
          <p:nvPr/>
        </p:nvSpPr>
        <p:spPr>
          <a:xfrm>
            <a:off x="8370190" y="3388797"/>
            <a:ext cx="269874" cy="269874"/>
          </a:xfrm>
          <a:custGeom>
            <a:avLst/>
            <a:gdLst/>
            <a:ahLst/>
            <a:cxnLst/>
            <a:rect l="0" t="0" r="0" b="0"/>
            <a:pathLst>
              <a:path w="120000" h="120000" extrusionOk="0">
                <a:moveTo>
                  <a:pt x="120000" y="0"/>
                </a:moveTo>
                <a:lnTo>
                  <a:pt x="120000" y="0"/>
                </a:lnTo>
                <a:lnTo>
                  <a:pt x="0" y="120000"/>
                </a:lnTo>
                <a:lnTo>
                  <a:pt x="0" y="120000"/>
                </a:lnTo>
                <a:lnTo>
                  <a:pt x="120000" y="0"/>
                </a:lnTo>
                <a:lnTo>
                  <a:pt x="1200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3" name="Shape 473"/>
          <p:cNvSpPr/>
          <p:nvPr/>
        </p:nvSpPr>
        <p:spPr>
          <a:xfrm>
            <a:off x="8736902" y="3488811"/>
            <a:ext cx="280987" cy="169863"/>
          </a:xfrm>
          <a:custGeom>
            <a:avLst/>
            <a:gdLst/>
            <a:ahLst/>
            <a:cxnLst/>
            <a:rect l="0" t="0" r="0" b="0"/>
            <a:pathLst>
              <a:path w="120000" h="120000" extrusionOk="0">
                <a:moveTo>
                  <a:pt x="119999" y="120000"/>
                </a:moveTo>
                <a:cubicBezTo>
                  <a:pt x="119999" y="120000"/>
                  <a:pt x="119999" y="120000"/>
                  <a:pt x="119999" y="120000"/>
                </a:cubicBezTo>
                <a:cubicBezTo>
                  <a:pt x="119999" y="120000"/>
                  <a:pt x="119999" y="120000"/>
                  <a:pt x="119999" y="120000"/>
                </a:cubicBezTo>
                <a:moveTo>
                  <a:pt x="0" y="0"/>
                </a:moveTo>
                <a:cubicBezTo>
                  <a:pt x="30361" y="50400"/>
                  <a:pt x="30361" y="50400"/>
                  <a:pt x="30361" y="50400"/>
                </a:cubicBezTo>
                <a:cubicBezTo>
                  <a:pt x="47710" y="76800"/>
                  <a:pt x="47710" y="76800"/>
                  <a:pt x="47710" y="76800"/>
                </a:cubicBezTo>
                <a:cubicBezTo>
                  <a:pt x="52048" y="84000"/>
                  <a:pt x="57831" y="91200"/>
                  <a:pt x="63614" y="96000"/>
                </a:cubicBezTo>
                <a:cubicBezTo>
                  <a:pt x="57831" y="91200"/>
                  <a:pt x="52048" y="84000"/>
                  <a:pt x="47710" y="76800"/>
                </a:cubicBezTo>
                <a:cubicBezTo>
                  <a:pt x="30361" y="50400"/>
                  <a:pt x="30361" y="50400"/>
                  <a:pt x="30361" y="50400"/>
                </a:cubicBezTo>
                <a:cubicBezTo>
                  <a:pt x="0" y="0"/>
                  <a:pt x="0" y="0"/>
                  <a:pt x="0" y="0"/>
                </a:cubicBezTo>
              </a:path>
            </a:pathLst>
          </a:custGeom>
          <a:solidFill>
            <a:srgbClr val="4989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4" name="Shape 474"/>
          <p:cNvSpPr/>
          <p:nvPr/>
        </p:nvSpPr>
        <p:spPr>
          <a:xfrm>
            <a:off x="8979790" y="2194998"/>
            <a:ext cx="85724" cy="195263"/>
          </a:xfrm>
          <a:custGeom>
            <a:avLst/>
            <a:gdLst/>
            <a:ahLst/>
            <a:cxnLst/>
            <a:rect l="0" t="0" r="0" b="0"/>
            <a:pathLst>
              <a:path w="120000" h="120000" extrusionOk="0">
                <a:moveTo>
                  <a:pt x="120000" y="0"/>
                </a:moveTo>
                <a:cubicBezTo>
                  <a:pt x="43200" y="28965"/>
                  <a:pt x="0" y="72413"/>
                  <a:pt x="0" y="120000"/>
                </a:cubicBezTo>
                <a:cubicBezTo>
                  <a:pt x="0" y="120000"/>
                  <a:pt x="0" y="120000"/>
                  <a:pt x="0" y="120000"/>
                </a:cubicBezTo>
                <a:cubicBezTo>
                  <a:pt x="0" y="120000"/>
                  <a:pt x="0" y="120000"/>
                  <a:pt x="0" y="117931"/>
                </a:cubicBezTo>
                <a:cubicBezTo>
                  <a:pt x="0" y="117931"/>
                  <a:pt x="0" y="117931"/>
                  <a:pt x="0" y="117931"/>
                </a:cubicBezTo>
                <a:cubicBezTo>
                  <a:pt x="0" y="117931"/>
                  <a:pt x="0" y="117931"/>
                  <a:pt x="0" y="117931"/>
                </a:cubicBezTo>
                <a:cubicBezTo>
                  <a:pt x="0" y="117931"/>
                  <a:pt x="0" y="117931"/>
                  <a:pt x="0" y="117931"/>
                </a:cubicBezTo>
                <a:cubicBezTo>
                  <a:pt x="0" y="117931"/>
                  <a:pt x="0" y="117931"/>
                  <a:pt x="0" y="117931"/>
                </a:cubicBezTo>
                <a:cubicBezTo>
                  <a:pt x="0" y="117931"/>
                  <a:pt x="0" y="117931"/>
                  <a:pt x="0" y="117931"/>
                </a:cubicBezTo>
                <a:cubicBezTo>
                  <a:pt x="0" y="117931"/>
                  <a:pt x="0" y="117931"/>
                  <a:pt x="0" y="117931"/>
                </a:cubicBezTo>
                <a:cubicBezTo>
                  <a:pt x="0" y="117931"/>
                  <a:pt x="0" y="117931"/>
                  <a:pt x="0" y="117931"/>
                </a:cubicBezTo>
                <a:cubicBezTo>
                  <a:pt x="0" y="117931"/>
                  <a:pt x="0" y="115862"/>
                  <a:pt x="0" y="115862"/>
                </a:cubicBezTo>
                <a:cubicBezTo>
                  <a:pt x="0" y="115862"/>
                  <a:pt x="0" y="115862"/>
                  <a:pt x="0" y="115862"/>
                </a:cubicBezTo>
                <a:cubicBezTo>
                  <a:pt x="0" y="115862"/>
                  <a:pt x="0" y="115862"/>
                  <a:pt x="0" y="115862"/>
                </a:cubicBezTo>
                <a:cubicBezTo>
                  <a:pt x="0" y="115862"/>
                  <a:pt x="0" y="115862"/>
                  <a:pt x="0" y="115862"/>
                </a:cubicBezTo>
                <a:cubicBezTo>
                  <a:pt x="0" y="115862"/>
                  <a:pt x="0" y="115862"/>
                  <a:pt x="0" y="115862"/>
                </a:cubicBezTo>
                <a:cubicBezTo>
                  <a:pt x="0" y="115862"/>
                  <a:pt x="0" y="115862"/>
                  <a:pt x="0" y="115862"/>
                </a:cubicBezTo>
                <a:cubicBezTo>
                  <a:pt x="0" y="115862"/>
                  <a:pt x="0" y="115862"/>
                  <a:pt x="0" y="115862"/>
                </a:cubicBezTo>
                <a:cubicBezTo>
                  <a:pt x="0" y="115862"/>
                  <a:pt x="0" y="115862"/>
                  <a:pt x="0" y="115862"/>
                </a:cubicBezTo>
                <a:cubicBezTo>
                  <a:pt x="0" y="113793"/>
                  <a:pt x="0" y="113793"/>
                  <a:pt x="0" y="113793"/>
                </a:cubicBezTo>
                <a:cubicBezTo>
                  <a:pt x="0" y="113793"/>
                  <a:pt x="0" y="113793"/>
                  <a:pt x="0" y="113793"/>
                </a:cubicBezTo>
                <a:cubicBezTo>
                  <a:pt x="0" y="113793"/>
                  <a:pt x="0" y="113793"/>
                  <a:pt x="0" y="113793"/>
                </a:cubicBezTo>
                <a:cubicBezTo>
                  <a:pt x="0" y="113793"/>
                  <a:pt x="0" y="113793"/>
                  <a:pt x="0" y="113793"/>
                </a:cubicBezTo>
                <a:cubicBezTo>
                  <a:pt x="0" y="113793"/>
                  <a:pt x="0" y="113793"/>
                  <a:pt x="0" y="113793"/>
                </a:cubicBezTo>
                <a:cubicBezTo>
                  <a:pt x="0" y="113793"/>
                  <a:pt x="0" y="113793"/>
                  <a:pt x="0" y="113793"/>
                </a:cubicBezTo>
                <a:cubicBezTo>
                  <a:pt x="0" y="113793"/>
                  <a:pt x="0" y="113793"/>
                  <a:pt x="0" y="113793"/>
                </a:cubicBezTo>
                <a:cubicBezTo>
                  <a:pt x="0" y="113793"/>
                  <a:pt x="0" y="113793"/>
                  <a:pt x="0" y="111724"/>
                </a:cubicBezTo>
                <a:cubicBezTo>
                  <a:pt x="0" y="111724"/>
                  <a:pt x="0" y="111724"/>
                  <a:pt x="0" y="111724"/>
                </a:cubicBezTo>
                <a:cubicBezTo>
                  <a:pt x="0" y="111724"/>
                  <a:pt x="0" y="111724"/>
                  <a:pt x="0" y="111724"/>
                </a:cubicBezTo>
                <a:cubicBezTo>
                  <a:pt x="0" y="111724"/>
                  <a:pt x="0" y="111724"/>
                  <a:pt x="0" y="111724"/>
                </a:cubicBezTo>
                <a:cubicBezTo>
                  <a:pt x="0" y="111724"/>
                  <a:pt x="0" y="111724"/>
                  <a:pt x="0" y="111724"/>
                </a:cubicBezTo>
                <a:cubicBezTo>
                  <a:pt x="0" y="111724"/>
                  <a:pt x="0" y="111724"/>
                  <a:pt x="0" y="111724"/>
                </a:cubicBezTo>
                <a:cubicBezTo>
                  <a:pt x="0" y="111724"/>
                  <a:pt x="0" y="111724"/>
                  <a:pt x="0" y="111724"/>
                </a:cubicBezTo>
                <a:cubicBezTo>
                  <a:pt x="0" y="111724"/>
                  <a:pt x="0" y="111724"/>
                  <a:pt x="0" y="111724"/>
                </a:cubicBezTo>
                <a:cubicBezTo>
                  <a:pt x="0" y="111724"/>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7586"/>
                  <a:pt x="0" y="107586"/>
                </a:cubicBezTo>
                <a:cubicBezTo>
                  <a:pt x="0" y="107586"/>
                  <a:pt x="0" y="107586"/>
                  <a:pt x="0" y="107586"/>
                </a:cubicBezTo>
                <a:cubicBezTo>
                  <a:pt x="0" y="97241"/>
                  <a:pt x="4800" y="84827"/>
                  <a:pt x="14400" y="74482"/>
                </a:cubicBezTo>
                <a:cubicBezTo>
                  <a:pt x="14400" y="74482"/>
                  <a:pt x="14400" y="74482"/>
                  <a:pt x="14400" y="74482"/>
                </a:cubicBezTo>
                <a:cubicBezTo>
                  <a:pt x="14400" y="74482"/>
                  <a:pt x="14400" y="74482"/>
                  <a:pt x="14400" y="74482"/>
                </a:cubicBezTo>
                <a:cubicBezTo>
                  <a:pt x="14400" y="74482"/>
                  <a:pt x="14400" y="74482"/>
                  <a:pt x="14400" y="74482"/>
                </a:cubicBezTo>
                <a:cubicBezTo>
                  <a:pt x="14400" y="72413"/>
                  <a:pt x="14400" y="72413"/>
                  <a:pt x="14400" y="72413"/>
                </a:cubicBezTo>
                <a:cubicBezTo>
                  <a:pt x="14400" y="72413"/>
                  <a:pt x="14400" y="72413"/>
                  <a:pt x="14400" y="72413"/>
                </a:cubicBezTo>
                <a:cubicBezTo>
                  <a:pt x="14400" y="72413"/>
                  <a:pt x="14400" y="72413"/>
                  <a:pt x="14400" y="72413"/>
                </a:cubicBezTo>
                <a:cubicBezTo>
                  <a:pt x="14400" y="72413"/>
                  <a:pt x="14400" y="72413"/>
                  <a:pt x="14400" y="72413"/>
                </a:cubicBezTo>
                <a:cubicBezTo>
                  <a:pt x="14400" y="72413"/>
                  <a:pt x="14400" y="72413"/>
                  <a:pt x="14400" y="72413"/>
                </a:cubicBezTo>
                <a:cubicBezTo>
                  <a:pt x="33600" y="43448"/>
                  <a:pt x="72000" y="18620"/>
                  <a:pt x="120000" y="0"/>
                </a:cubicBezTo>
                <a:cubicBezTo>
                  <a:pt x="120000" y="0"/>
                  <a:pt x="120000" y="0"/>
                  <a:pt x="12000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5" name="Shape 475"/>
          <p:cNvSpPr/>
          <p:nvPr/>
        </p:nvSpPr>
        <p:spPr>
          <a:xfrm>
            <a:off x="8979790" y="2194998"/>
            <a:ext cx="85724" cy="195263"/>
          </a:xfrm>
          <a:custGeom>
            <a:avLst/>
            <a:gdLst/>
            <a:ahLst/>
            <a:cxnLst/>
            <a:rect l="0" t="0" r="0" b="0"/>
            <a:pathLst>
              <a:path w="120000" h="120000" extrusionOk="0">
                <a:moveTo>
                  <a:pt x="0" y="117931"/>
                </a:moveTo>
                <a:cubicBezTo>
                  <a:pt x="0" y="120000"/>
                  <a:pt x="0" y="120000"/>
                  <a:pt x="0" y="120000"/>
                </a:cubicBezTo>
                <a:cubicBezTo>
                  <a:pt x="0" y="120000"/>
                  <a:pt x="0" y="120000"/>
                  <a:pt x="0" y="120000"/>
                </a:cubicBezTo>
                <a:cubicBezTo>
                  <a:pt x="0" y="120000"/>
                  <a:pt x="0" y="120000"/>
                  <a:pt x="0" y="117931"/>
                </a:cubicBezTo>
                <a:moveTo>
                  <a:pt x="0" y="117931"/>
                </a:moveTo>
                <a:cubicBezTo>
                  <a:pt x="0" y="117931"/>
                  <a:pt x="0" y="117931"/>
                  <a:pt x="0" y="117931"/>
                </a:cubicBezTo>
                <a:cubicBezTo>
                  <a:pt x="0" y="117931"/>
                  <a:pt x="0" y="117931"/>
                  <a:pt x="0" y="117931"/>
                </a:cubicBezTo>
                <a:moveTo>
                  <a:pt x="0" y="117931"/>
                </a:moveTo>
                <a:cubicBezTo>
                  <a:pt x="0" y="117931"/>
                  <a:pt x="0" y="117931"/>
                  <a:pt x="0" y="117931"/>
                </a:cubicBezTo>
                <a:cubicBezTo>
                  <a:pt x="0" y="117931"/>
                  <a:pt x="0" y="117931"/>
                  <a:pt x="0" y="117931"/>
                </a:cubicBezTo>
                <a:moveTo>
                  <a:pt x="0" y="117931"/>
                </a:moveTo>
                <a:cubicBezTo>
                  <a:pt x="0" y="117931"/>
                  <a:pt x="0" y="117931"/>
                  <a:pt x="0" y="117931"/>
                </a:cubicBezTo>
                <a:cubicBezTo>
                  <a:pt x="0" y="117931"/>
                  <a:pt x="0" y="117931"/>
                  <a:pt x="0" y="117931"/>
                </a:cubicBezTo>
                <a:moveTo>
                  <a:pt x="0" y="115862"/>
                </a:moveTo>
                <a:cubicBezTo>
                  <a:pt x="0" y="115862"/>
                  <a:pt x="0" y="117931"/>
                  <a:pt x="0" y="117931"/>
                </a:cubicBezTo>
                <a:cubicBezTo>
                  <a:pt x="0" y="117931"/>
                  <a:pt x="0" y="115862"/>
                  <a:pt x="0" y="115862"/>
                </a:cubicBezTo>
                <a:moveTo>
                  <a:pt x="0" y="115862"/>
                </a:moveTo>
                <a:cubicBezTo>
                  <a:pt x="0" y="115862"/>
                  <a:pt x="0" y="115862"/>
                  <a:pt x="0" y="115862"/>
                </a:cubicBezTo>
                <a:cubicBezTo>
                  <a:pt x="0" y="115862"/>
                  <a:pt x="0" y="115862"/>
                  <a:pt x="0" y="115862"/>
                </a:cubicBezTo>
                <a:moveTo>
                  <a:pt x="0" y="115862"/>
                </a:moveTo>
                <a:cubicBezTo>
                  <a:pt x="0" y="115862"/>
                  <a:pt x="0" y="115862"/>
                  <a:pt x="0" y="115862"/>
                </a:cubicBezTo>
                <a:cubicBezTo>
                  <a:pt x="0" y="115862"/>
                  <a:pt x="0" y="115862"/>
                  <a:pt x="0" y="115862"/>
                </a:cubicBezTo>
                <a:moveTo>
                  <a:pt x="0" y="115862"/>
                </a:moveTo>
                <a:cubicBezTo>
                  <a:pt x="0" y="115862"/>
                  <a:pt x="0" y="115862"/>
                  <a:pt x="0" y="115862"/>
                </a:cubicBezTo>
                <a:cubicBezTo>
                  <a:pt x="0" y="115862"/>
                  <a:pt x="0" y="115862"/>
                  <a:pt x="0" y="115862"/>
                </a:cubicBezTo>
                <a:moveTo>
                  <a:pt x="0" y="113793"/>
                </a:moveTo>
                <a:cubicBezTo>
                  <a:pt x="0" y="113793"/>
                  <a:pt x="0" y="113793"/>
                  <a:pt x="0" y="115862"/>
                </a:cubicBezTo>
                <a:cubicBezTo>
                  <a:pt x="0" y="113793"/>
                  <a:pt x="0" y="113793"/>
                  <a:pt x="0" y="113793"/>
                </a:cubicBezTo>
                <a:moveTo>
                  <a:pt x="0" y="113793"/>
                </a:moveTo>
                <a:cubicBezTo>
                  <a:pt x="0" y="113793"/>
                  <a:pt x="0" y="113793"/>
                  <a:pt x="0" y="113793"/>
                </a:cubicBezTo>
                <a:cubicBezTo>
                  <a:pt x="0" y="113793"/>
                  <a:pt x="0" y="113793"/>
                  <a:pt x="0" y="113793"/>
                </a:cubicBezTo>
                <a:moveTo>
                  <a:pt x="0" y="113793"/>
                </a:moveTo>
                <a:cubicBezTo>
                  <a:pt x="0" y="113793"/>
                  <a:pt x="0" y="113793"/>
                  <a:pt x="0" y="113793"/>
                </a:cubicBezTo>
                <a:cubicBezTo>
                  <a:pt x="0" y="113793"/>
                  <a:pt x="0" y="113793"/>
                  <a:pt x="0" y="113793"/>
                </a:cubicBezTo>
                <a:moveTo>
                  <a:pt x="0" y="113793"/>
                </a:moveTo>
                <a:cubicBezTo>
                  <a:pt x="0" y="113793"/>
                  <a:pt x="0" y="113793"/>
                  <a:pt x="0" y="113793"/>
                </a:cubicBezTo>
                <a:cubicBezTo>
                  <a:pt x="0" y="113793"/>
                  <a:pt x="0" y="113793"/>
                  <a:pt x="0" y="113793"/>
                </a:cubicBezTo>
                <a:moveTo>
                  <a:pt x="0" y="111724"/>
                </a:moveTo>
                <a:cubicBezTo>
                  <a:pt x="0" y="111724"/>
                  <a:pt x="0" y="111724"/>
                  <a:pt x="0" y="111724"/>
                </a:cubicBezTo>
                <a:cubicBezTo>
                  <a:pt x="0" y="111724"/>
                  <a:pt x="0" y="111724"/>
                  <a:pt x="0" y="111724"/>
                </a:cubicBezTo>
                <a:moveTo>
                  <a:pt x="0" y="111724"/>
                </a:moveTo>
                <a:cubicBezTo>
                  <a:pt x="0" y="111724"/>
                  <a:pt x="0" y="111724"/>
                  <a:pt x="0" y="111724"/>
                </a:cubicBezTo>
                <a:cubicBezTo>
                  <a:pt x="0" y="111724"/>
                  <a:pt x="0" y="111724"/>
                  <a:pt x="0" y="111724"/>
                </a:cubicBezTo>
                <a:moveTo>
                  <a:pt x="0" y="111724"/>
                </a:moveTo>
                <a:cubicBezTo>
                  <a:pt x="0" y="111724"/>
                  <a:pt x="0" y="111724"/>
                  <a:pt x="0" y="111724"/>
                </a:cubicBezTo>
                <a:cubicBezTo>
                  <a:pt x="0" y="111724"/>
                  <a:pt x="0" y="111724"/>
                  <a:pt x="0" y="111724"/>
                </a:cubicBezTo>
                <a:moveTo>
                  <a:pt x="0" y="111724"/>
                </a:moveTo>
                <a:cubicBezTo>
                  <a:pt x="0" y="111724"/>
                  <a:pt x="0" y="111724"/>
                  <a:pt x="0" y="111724"/>
                </a:cubicBezTo>
                <a:cubicBezTo>
                  <a:pt x="0" y="111724"/>
                  <a:pt x="0" y="111724"/>
                  <a:pt x="0" y="111724"/>
                </a:cubicBezTo>
                <a:moveTo>
                  <a:pt x="0" y="109655"/>
                </a:moveTo>
                <a:cubicBezTo>
                  <a:pt x="0" y="109655"/>
                  <a:pt x="0" y="109655"/>
                  <a:pt x="0" y="109655"/>
                </a:cubicBezTo>
                <a:cubicBezTo>
                  <a:pt x="0" y="109655"/>
                  <a:pt x="0" y="109655"/>
                  <a:pt x="0" y="109655"/>
                </a:cubicBezTo>
                <a:moveTo>
                  <a:pt x="0" y="109655"/>
                </a:moveTo>
                <a:cubicBezTo>
                  <a:pt x="0" y="109655"/>
                  <a:pt x="0" y="109655"/>
                  <a:pt x="0" y="109655"/>
                </a:cubicBezTo>
                <a:cubicBezTo>
                  <a:pt x="0" y="109655"/>
                  <a:pt x="0" y="109655"/>
                  <a:pt x="0" y="109655"/>
                </a:cubicBezTo>
                <a:moveTo>
                  <a:pt x="0" y="109655"/>
                </a:moveTo>
                <a:cubicBezTo>
                  <a:pt x="0" y="109655"/>
                  <a:pt x="0" y="109655"/>
                  <a:pt x="0" y="109655"/>
                </a:cubicBezTo>
                <a:cubicBezTo>
                  <a:pt x="0" y="109655"/>
                  <a:pt x="0" y="109655"/>
                  <a:pt x="0" y="109655"/>
                </a:cubicBezTo>
                <a:moveTo>
                  <a:pt x="0" y="109655"/>
                </a:moveTo>
                <a:cubicBezTo>
                  <a:pt x="0" y="109655"/>
                  <a:pt x="0" y="109655"/>
                  <a:pt x="0" y="109655"/>
                </a:cubicBezTo>
                <a:cubicBezTo>
                  <a:pt x="0" y="109655"/>
                  <a:pt x="0" y="109655"/>
                  <a:pt x="0" y="109655"/>
                </a:cubicBezTo>
                <a:moveTo>
                  <a:pt x="0" y="107586"/>
                </a:moveTo>
                <a:cubicBezTo>
                  <a:pt x="0" y="107586"/>
                  <a:pt x="0" y="107586"/>
                  <a:pt x="0" y="107586"/>
                </a:cubicBezTo>
                <a:cubicBezTo>
                  <a:pt x="0" y="107586"/>
                  <a:pt x="0" y="107586"/>
                  <a:pt x="0" y="107586"/>
                </a:cubicBezTo>
                <a:moveTo>
                  <a:pt x="14400" y="74482"/>
                </a:moveTo>
                <a:cubicBezTo>
                  <a:pt x="14400" y="74482"/>
                  <a:pt x="14400" y="74482"/>
                  <a:pt x="14400" y="74482"/>
                </a:cubicBezTo>
                <a:cubicBezTo>
                  <a:pt x="14400" y="74482"/>
                  <a:pt x="14400" y="74482"/>
                  <a:pt x="14400" y="74482"/>
                </a:cubicBezTo>
                <a:moveTo>
                  <a:pt x="14400" y="74482"/>
                </a:moveTo>
                <a:cubicBezTo>
                  <a:pt x="14400" y="74482"/>
                  <a:pt x="14400" y="74482"/>
                  <a:pt x="14400" y="74482"/>
                </a:cubicBezTo>
                <a:cubicBezTo>
                  <a:pt x="14400" y="74482"/>
                  <a:pt x="14400" y="74482"/>
                  <a:pt x="14400" y="74482"/>
                </a:cubicBezTo>
                <a:moveTo>
                  <a:pt x="14400" y="72413"/>
                </a:moveTo>
                <a:cubicBezTo>
                  <a:pt x="14400" y="72413"/>
                  <a:pt x="14400" y="72413"/>
                  <a:pt x="14400" y="72413"/>
                </a:cubicBezTo>
                <a:cubicBezTo>
                  <a:pt x="14400" y="72413"/>
                  <a:pt x="14400" y="72413"/>
                  <a:pt x="14400" y="72413"/>
                </a:cubicBezTo>
                <a:moveTo>
                  <a:pt x="14400" y="72413"/>
                </a:moveTo>
                <a:cubicBezTo>
                  <a:pt x="14400" y="72413"/>
                  <a:pt x="14400" y="72413"/>
                  <a:pt x="14400" y="72413"/>
                </a:cubicBezTo>
                <a:cubicBezTo>
                  <a:pt x="14400" y="72413"/>
                  <a:pt x="14400" y="72413"/>
                  <a:pt x="14400" y="72413"/>
                </a:cubicBezTo>
                <a:moveTo>
                  <a:pt x="120000" y="0"/>
                </a:moveTo>
                <a:cubicBezTo>
                  <a:pt x="72000" y="18620"/>
                  <a:pt x="33600" y="43448"/>
                  <a:pt x="14400" y="72413"/>
                </a:cubicBezTo>
                <a:cubicBezTo>
                  <a:pt x="33600" y="45517"/>
                  <a:pt x="67200" y="20689"/>
                  <a:pt x="115200" y="0"/>
                </a:cubicBezTo>
                <a:cubicBezTo>
                  <a:pt x="120000" y="0"/>
                  <a:pt x="120000" y="0"/>
                  <a:pt x="120000" y="0"/>
                </a:cubicBezTo>
                <a:cubicBezTo>
                  <a:pt x="120000" y="0"/>
                  <a:pt x="120000" y="0"/>
                  <a:pt x="120000" y="0"/>
                </a:cubicBezTo>
              </a:path>
            </a:pathLst>
          </a:custGeom>
          <a:solidFill>
            <a:srgbClr val="C149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6" name="Shape 476"/>
          <p:cNvSpPr/>
          <p:nvPr/>
        </p:nvSpPr>
        <p:spPr>
          <a:xfrm>
            <a:off x="9006777" y="2507736"/>
            <a:ext cx="58738" cy="77788"/>
          </a:xfrm>
          <a:custGeom>
            <a:avLst/>
            <a:gdLst/>
            <a:ahLst/>
            <a:cxnLst/>
            <a:rect l="0" t="0" r="0" b="0"/>
            <a:pathLst>
              <a:path w="120000" h="120000" extrusionOk="0">
                <a:moveTo>
                  <a:pt x="0" y="0"/>
                </a:moveTo>
                <a:cubicBezTo>
                  <a:pt x="28235" y="46956"/>
                  <a:pt x="70588" y="83478"/>
                  <a:pt x="120000" y="120000"/>
                </a:cubicBezTo>
                <a:cubicBezTo>
                  <a:pt x="120000" y="120000"/>
                  <a:pt x="120000" y="120000"/>
                  <a:pt x="120000" y="120000"/>
                </a:cubicBezTo>
                <a:cubicBezTo>
                  <a:pt x="70588" y="83478"/>
                  <a:pt x="28235" y="46956"/>
                  <a:pt x="0" y="0"/>
                </a:cubicBezTo>
                <a:moveTo>
                  <a:pt x="0" y="0"/>
                </a:moveTo>
                <a:cubicBezTo>
                  <a:pt x="0" y="0"/>
                  <a:pt x="0" y="0"/>
                  <a:pt x="0" y="0"/>
                </a:cubicBezTo>
                <a:cubicBezTo>
                  <a:pt x="0" y="0"/>
                  <a:pt x="0" y="0"/>
                  <a:pt x="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7" name="Shape 477"/>
          <p:cNvSpPr/>
          <p:nvPr/>
        </p:nvSpPr>
        <p:spPr>
          <a:xfrm>
            <a:off x="8997252" y="2485511"/>
            <a:ext cx="68263" cy="100013"/>
          </a:xfrm>
          <a:custGeom>
            <a:avLst/>
            <a:gdLst/>
            <a:ahLst/>
            <a:cxnLst/>
            <a:rect l="0" t="0" r="0" b="0"/>
            <a:pathLst>
              <a:path w="120000" h="120000" extrusionOk="0">
                <a:moveTo>
                  <a:pt x="0" y="0"/>
                </a:moveTo>
                <a:cubicBezTo>
                  <a:pt x="6000" y="12000"/>
                  <a:pt x="12000" y="20000"/>
                  <a:pt x="18000" y="28000"/>
                </a:cubicBezTo>
                <a:cubicBezTo>
                  <a:pt x="18000" y="28000"/>
                  <a:pt x="18000" y="28000"/>
                  <a:pt x="18000" y="28000"/>
                </a:cubicBezTo>
                <a:cubicBezTo>
                  <a:pt x="18000" y="28000"/>
                  <a:pt x="18000" y="28000"/>
                  <a:pt x="18000" y="28000"/>
                </a:cubicBezTo>
                <a:cubicBezTo>
                  <a:pt x="42000" y="64000"/>
                  <a:pt x="78000" y="92000"/>
                  <a:pt x="120000" y="120000"/>
                </a:cubicBezTo>
                <a:cubicBezTo>
                  <a:pt x="120000" y="120000"/>
                  <a:pt x="120000" y="120000"/>
                  <a:pt x="120000" y="120000"/>
                </a:cubicBezTo>
                <a:cubicBezTo>
                  <a:pt x="114000" y="116000"/>
                  <a:pt x="114000" y="116000"/>
                  <a:pt x="114000" y="116000"/>
                </a:cubicBezTo>
                <a:cubicBezTo>
                  <a:pt x="66000" y="84000"/>
                  <a:pt x="24000" y="44000"/>
                  <a:pt x="0" y="0"/>
                </a:cubicBezTo>
              </a:path>
            </a:pathLst>
          </a:custGeom>
          <a:solidFill>
            <a:srgbClr val="C149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8" name="Shape 478"/>
          <p:cNvSpPr/>
          <p:nvPr/>
        </p:nvSpPr>
        <p:spPr>
          <a:xfrm>
            <a:off x="9624315" y="2120385"/>
            <a:ext cx="269874" cy="269874"/>
          </a:xfrm>
          <a:custGeom>
            <a:avLst/>
            <a:gdLst/>
            <a:ahLst/>
            <a:cxnLst/>
            <a:rect l="0" t="0" r="0" b="0"/>
            <a:pathLst>
              <a:path w="120000" h="120000" extrusionOk="0">
                <a:moveTo>
                  <a:pt x="120000" y="0"/>
                </a:moveTo>
                <a:lnTo>
                  <a:pt x="120000" y="0"/>
                </a:lnTo>
                <a:lnTo>
                  <a:pt x="0" y="120000"/>
                </a:lnTo>
                <a:lnTo>
                  <a:pt x="0" y="120000"/>
                </a:lnTo>
                <a:lnTo>
                  <a:pt x="120000" y="0"/>
                </a:lnTo>
                <a:close/>
              </a:path>
            </a:pathLst>
          </a:custGeom>
          <a:solidFill>
            <a:srgbClr val="D54F3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9" name="Shape 479"/>
          <p:cNvSpPr/>
          <p:nvPr/>
        </p:nvSpPr>
        <p:spPr>
          <a:xfrm>
            <a:off x="9624315" y="2120385"/>
            <a:ext cx="269874" cy="269874"/>
          </a:xfrm>
          <a:custGeom>
            <a:avLst/>
            <a:gdLst/>
            <a:ahLst/>
            <a:cxnLst/>
            <a:rect l="0" t="0" r="0" b="0"/>
            <a:pathLst>
              <a:path w="120000" h="120000" extrusionOk="0">
                <a:moveTo>
                  <a:pt x="120000" y="0"/>
                </a:moveTo>
                <a:lnTo>
                  <a:pt x="120000" y="0"/>
                </a:lnTo>
                <a:lnTo>
                  <a:pt x="0" y="120000"/>
                </a:lnTo>
                <a:lnTo>
                  <a:pt x="0" y="120000"/>
                </a:lnTo>
                <a:lnTo>
                  <a:pt x="1200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0" name="Shape 480"/>
          <p:cNvSpPr/>
          <p:nvPr/>
        </p:nvSpPr>
        <p:spPr>
          <a:xfrm>
            <a:off x="9411590" y="2177535"/>
            <a:ext cx="212724" cy="212724"/>
          </a:xfrm>
          <a:custGeom>
            <a:avLst/>
            <a:gdLst/>
            <a:ahLst/>
            <a:cxnLst/>
            <a:rect l="0" t="0" r="0" b="0"/>
            <a:pathLst>
              <a:path w="120000" h="120000" extrusionOk="0">
                <a:moveTo>
                  <a:pt x="0" y="0"/>
                </a:moveTo>
                <a:cubicBezTo>
                  <a:pt x="0" y="0"/>
                  <a:pt x="1904" y="1904"/>
                  <a:pt x="1904" y="1904"/>
                </a:cubicBezTo>
                <a:cubicBezTo>
                  <a:pt x="24761" y="24761"/>
                  <a:pt x="24761" y="24761"/>
                  <a:pt x="24761" y="24761"/>
                </a:cubicBezTo>
                <a:cubicBezTo>
                  <a:pt x="120000" y="120000"/>
                  <a:pt x="120000" y="120000"/>
                  <a:pt x="120000" y="120000"/>
                </a:cubicBezTo>
                <a:cubicBezTo>
                  <a:pt x="120000" y="120000"/>
                  <a:pt x="120000" y="120000"/>
                  <a:pt x="120000" y="120000"/>
                </a:cubicBezTo>
                <a:cubicBezTo>
                  <a:pt x="24761" y="22857"/>
                  <a:pt x="24761" y="22857"/>
                  <a:pt x="24761" y="22857"/>
                </a:cubicBezTo>
                <a:cubicBezTo>
                  <a:pt x="1904" y="1904"/>
                  <a:pt x="1904" y="1904"/>
                  <a:pt x="1904" y="1904"/>
                </a:cubicBezTo>
                <a:cubicBezTo>
                  <a:pt x="1904" y="1904"/>
                  <a:pt x="0" y="0"/>
                  <a:pt x="0" y="0"/>
                </a:cubicBezTo>
              </a:path>
            </a:pathLst>
          </a:custGeom>
          <a:solidFill>
            <a:srgbClr val="B1443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1" name="Shape 481"/>
          <p:cNvSpPr/>
          <p:nvPr/>
        </p:nvSpPr>
        <p:spPr>
          <a:xfrm>
            <a:off x="9624315" y="2390261"/>
            <a:ext cx="269874" cy="266699"/>
          </a:xfrm>
          <a:custGeom>
            <a:avLst/>
            <a:gdLst/>
            <a:ahLst/>
            <a:cxnLst/>
            <a:rect l="0" t="0" r="0" b="0"/>
            <a:pathLst>
              <a:path w="120000" h="120000" extrusionOk="0">
                <a:moveTo>
                  <a:pt x="0" y="0"/>
                </a:moveTo>
                <a:lnTo>
                  <a:pt x="0" y="0"/>
                </a:lnTo>
                <a:lnTo>
                  <a:pt x="120000" y="120000"/>
                </a:lnTo>
                <a:lnTo>
                  <a:pt x="120000" y="120000"/>
                </a:lnTo>
                <a:lnTo>
                  <a:pt x="0" y="0"/>
                </a:lnTo>
                <a:close/>
              </a:path>
            </a:pathLst>
          </a:custGeom>
          <a:solidFill>
            <a:srgbClr val="D54F3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2" name="Shape 482"/>
          <p:cNvSpPr/>
          <p:nvPr/>
        </p:nvSpPr>
        <p:spPr>
          <a:xfrm>
            <a:off x="9624315" y="2390261"/>
            <a:ext cx="269874" cy="266699"/>
          </a:xfrm>
          <a:custGeom>
            <a:avLst/>
            <a:gdLst/>
            <a:ahLst/>
            <a:cxnLst/>
            <a:rect l="0" t="0" r="0" b="0"/>
            <a:pathLst>
              <a:path w="120000" h="120000" extrusionOk="0">
                <a:moveTo>
                  <a:pt x="0" y="0"/>
                </a:moveTo>
                <a:lnTo>
                  <a:pt x="0" y="0"/>
                </a:lnTo>
                <a:lnTo>
                  <a:pt x="120000" y="120000"/>
                </a:lnTo>
                <a:lnTo>
                  <a:pt x="120000" y="12000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3" name="Shape 483"/>
          <p:cNvSpPr/>
          <p:nvPr/>
        </p:nvSpPr>
        <p:spPr>
          <a:xfrm>
            <a:off x="9246490" y="2485511"/>
            <a:ext cx="284162" cy="171449"/>
          </a:xfrm>
          <a:custGeom>
            <a:avLst/>
            <a:gdLst/>
            <a:ahLst/>
            <a:cxnLst/>
            <a:rect l="0" t="0" r="0" b="0"/>
            <a:pathLst>
              <a:path w="120000" h="120000" extrusionOk="0">
                <a:moveTo>
                  <a:pt x="0" y="120000"/>
                </a:moveTo>
                <a:cubicBezTo>
                  <a:pt x="0" y="120000"/>
                  <a:pt x="0" y="120000"/>
                  <a:pt x="0" y="120000"/>
                </a:cubicBezTo>
                <a:cubicBezTo>
                  <a:pt x="0" y="120000"/>
                  <a:pt x="0" y="120000"/>
                  <a:pt x="0" y="120000"/>
                </a:cubicBezTo>
                <a:moveTo>
                  <a:pt x="120000" y="0"/>
                </a:moveTo>
                <a:cubicBezTo>
                  <a:pt x="88571" y="51764"/>
                  <a:pt x="88571" y="51764"/>
                  <a:pt x="88571" y="51764"/>
                </a:cubicBezTo>
                <a:cubicBezTo>
                  <a:pt x="71428" y="77647"/>
                  <a:pt x="71428" y="77647"/>
                  <a:pt x="71428" y="77647"/>
                </a:cubicBezTo>
                <a:cubicBezTo>
                  <a:pt x="67142" y="84705"/>
                  <a:pt x="62857" y="89411"/>
                  <a:pt x="57142" y="94117"/>
                </a:cubicBezTo>
                <a:cubicBezTo>
                  <a:pt x="62857" y="89411"/>
                  <a:pt x="67142" y="84705"/>
                  <a:pt x="71428" y="77647"/>
                </a:cubicBezTo>
                <a:cubicBezTo>
                  <a:pt x="88571" y="51764"/>
                  <a:pt x="88571" y="51764"/>
                  <a:pt x="88571" y="51764"/>
                </a:cubicBezTo>
                <a:cubicBezTo>
                  <a:pt x="120000" y="0"/>
                  <a:pt x="120000" y="0"/>
                  <a:pt x="120000" y="0"/>
                </a:cubicBezTo>
              </a:path>
            </a:pathLst>
          </a:custGeom>
          <a:solidFill>
            <a:srgbClr val="B1443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4" name="Shape 484"/>
          <p:cNvSpPr/>
          <p:nvPr/>
        </p:nvSpPr>
        <p:spPr>
          <a:xfrm>
            <a:off x="8979790" y="4193661"/>
            <a:ext cx="85724" cy="392112"/>
          </a:xfrm>
          <a:custGeom>
            <a:avLst/>
            <a:gdLst/>
            <a:ahLst/>
            <a:cxnLst/>
            <a:rect l="0" t="0" r="0" b="0"/>
            <a:pathLst>
              <a:path w="120000" h="120000" extrusionOk="0">
                <a:moveTo>
                  <a:pt x="38400" y="96206"/>
                </a:moveTo>
                <a:cubicBezTo>
                  <a:pt x="57600" y="105517"/>
                  <a:pt x="86400" y="113793"/>
                  <a:pt x="120000" y="120000"/>
                </a:cubicBezTo>
                <a:cubicBezTo>
                  <a:pt x="120000" y="120000"/>
                  <a:pt x="120000" y="120000"/>
                  <a:pt x="120000" y="120000"/>
                </a:cubicBezTo>
                <a:cubicBezTo>
                  <a:pt x="86400" y="112758"/>
                  <a:pt x="57600" y="105517"/>
                  <a:pt x="38400" y="96206"/>
                </a:cubicBezTo>
                <a:moveTo>
                  <a:pt x="38400" y="96206"/>
                </a:moveTo>
                <a:cubicBezTo>
                  <a:pt x="38400" y="96206"/>
                  <a:pt x="38400" y="96206"/>
                  <a:pt x="38400" y="96206"/>
                </a:cubicBezTo>
                <a:cubicBezTo>
                  <a:pt x="38400" y="96206"/>
                  <a:pt x="38400" y="96206"/>
                  <a:pt x="38400" y="96206"/>
                </a:cubicBezTo>
                <a:moveTo>
                  <a:pt x="120000" y="0"/>
                </a:moveTo>
                <a:cubicBezTo>
                  <a:pt x="43200" y="14482"/>
                  <a:pt x="0" y="36206"/>
                  <a:pt x="0" y="60000"/>
                </a:cubicBezTo>
                <a:cubicBezTo>
                  <a:pt x="0" y="60000"/>
                  <a:pt x="0" y="60000"/>
                  <a:pt x="0" y="60000"/>
                </a:cubicBezTo>
                <a:cubicBezTo>
                  <a:pt x="0" y="60000"/>
                  <a:pt x="0" y="60000"/>
                  <a:pt x="0" y="60000"/>
                </a:cubicBezTo>
                <a:cubicBezTo>
                  <a:pt x="0" y="60000"/>
                  <a:pt x="0" y="60000"/>
                  <a:pt x="0" y="60000"/>
                </a:cubicBezTo>
                <a:cubicBezTo>
                  <a:pt x="0" y="60000"/>
                  <a:pt x="0" y="60000"/>
                  <a:pt x="0" y="60000"/>
                </a:cubicBezTo>
                <a:cubicBezTo>
                  <a:pt x="0" y="60000"/>
                  <a:pt x="0" y="60000"/>
                  <a:pt x="0" y="58965"/>
                </a:cubicBezTo>
                <a:cubicBezTo>
                  <a:pt x="0" y="58965"/>
                  <a:pt x="0" y="58965"/>
                  <a:pt x="0" y="58965"/>
                </a:cubicBezTo>
                <a:cubicBezTo>
                  <a:pt x="0" y="58965"/>
                  <a:pt x="0" y="58965"/>
                  <a:pt x="0" y="58965"/>
                </a:cubicBezTo>
                <a:cubicBezTo>
                  <a:pt x="0" y="58965"/>
                  <a:pt x="0" y="58965"/>
                  <a:pt x="0" y="58965"/>
                </a:cubicBezTo>
                <a:cubicBezTo>
                  <a:pt x="0" y="58965"/>
                  <a:pt x="0" y="58965"/>
                  <a:pt x="0" y="58965"/>
                </a:cubicBezTo>
                <a:cubicBezTo>
                  <a:pt x="0" y="58965"/>
                  <a:pt x="0" y="58965"/>
                  <a:pt x="0" y="58965"/>
                </a:cubicBezTo>
                <a:cubicBezTo>
                  <a:pt x="0" y="58965"/>
                  <a:pt x="0" y="58965"/>
                  <a:pt x="0" y="58965"/>
                </a:cubicBezTo>
                <a:cubicBezTo>
                  <a:pt x="0" y="58965"/>
                  <a:pt x="0" y="58965"/>
                  <a:pt x="0" y="58965"/>
                </a:cubicBezTo>
                <a:cubicBezTo>
                  <a:pt x="0" y="58965"/>
                  <a:pt x="0" y="57931"/>
                  <a:pt x="0" y="57931"/>
                </a:cubicBezTo>
                <a:cubicBezTo>
                  <a:pt x="0" y="57931"/>
                  <a:pt x="0" y="57931"/>
                  <a:pt x="0" y="57931"/>
                </a:cubicBezTo>
                <a:cubicBezTo>
                  <a:pt x="0" y="57931"/>
                  <a:pt x="0" y="57931"/>
                  <a:pt x="0" y="57931"/>
                </a:cubicBezTo>
                <a:cubicBezTo>
                  <a:pt x="0" y="57931"/>
                  <a:pt x="0" y="57931"/>
                  <a:pt x="0" y="57931"/>
                </a:cubicBezTo>
                <a:cubicBezTo>
                  <a:pt x="0" y="57931"/>
                  <a:pt x="0" y="57931"/>
                  <a:pt x="0" y="57931"/>
                </a:cubicBezTo>
                <a:cubicBezTo>
                  <a:pt x="0" y="57931"/>
                  <a:pt x="0" y="57931"/>
                  <a:pt x="0" y="57931"/>
                </a:cubicBezTo>
                <a:cubicBezTo>
                  <a:pt x="0" y="57931"/>
                  <a:pt x="0" y="57931"/>
                  <a:pt x="0" y="57931"/>
                </a:cubicBezTo>
                <a:cubicBezTo>
                  <a:pt x="0" y="57931"/>
                  <a:pt x="0" y="57931"/>
                  <a:pt x="0" y="57931"/>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4827"/>
                  <a:pt x="0" y="54827"/>
                  <a:pt x="0" y="54827"/>
                </a:cubicBezTo>
                <a:cubicBezTo>
                  <a:pt x="0" y="54827"/>
                  <a:pt x="0" y="54827"/>
                  <a:pt x="0" y="54827"/>
                </a:cubicBezTo>
                <a:cubicBezTo>
                  <a:pt x="0" y="54827"/>
                  <a:pt x="0" y="54827"/>
                  <a:pt x="0" y="54827"/>
                </a:cubicBezTo>
                <a:cubicBezTo>
                  <a:pt x="0" y="54827"/>
                  <a:pt x="0" y="54827"/>
                  <a:pt x="0" y="54827"/>
                </a:cubicBezTo>
                <a:cubicBezTo>
                  <a:pt x="0" y="48620"/>
                  <a:pt x="4800" y="41379"/>
                  <a:pt x="14400" y="35172"/>
                </a:cubicBezTo>
                <a:cubicBezTo>
                  <a:pt x="14400" y="35172"/>
                  <a:pt x="14400" y="35172"/>
                  <a:pt x="14400" y="35172"/>
                </a:cubicBezTo>
                <a:cubicBezTo>
                  <a:pt x="14400" y="35172"/>
                  <a:pt x="14400" y="35172"/>
                  <a:pt x="14400" y="35172"/>
                </a:cubicBezTo>
                <a:cubicBezTo>
                  <a:pt x="14400" y="35172"/>
                  <a:pt x="14400" y="35172"/>
                  <a:pt x="14400" y="35172"/>
                </a:cubicBezTo>
                <a:cubicBezTo>
                  <a:pt x="14400" y="35172"/>
                  <a:pt x="14400" y="35172"/>
                  <a:pt x="14400" y="35172"/>
                </a:cubicBezTo>
                <a:cubicBezTo>
                  <a:pt x="14400" y="35172"/>
                  <a:pt x="14400" y="35172"/>
                  <a:pt x="14400" y="35172"/>
                </a:cubicBezTo>
                <a:cubicBezTo>
                  <a:pt x="14400" y="35172"/>
                  <a:pt x="14400" y="35172"/>
                  <a:pt x="14400" y="35172"/>
                </a:cubicBezTo>
                <a:cubicBezTo>
                  <a:pt x="19200" y="35172"/>
                  <a:pt x="19200" y="35172"/>
                  <a:pt x="19200" y="35172"/>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38400" y="20689"/>
                  <a:pt x="72000" y="9310"/>
                  <a:pt x="120000" y="0"/>
                </a:cubicBezTo>
                <a:cubicBezTo>
                  <a:pt x="120000" y="0"/>
                  <a:pt x="120000" y="0"/>
                  <a:pt x="12000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5" name="Shape 485"/>
          <p:cNvSpPr/>
          <p:nvPr/>
        </p:nvSpPr>
        <p:spPr>
          <a:xfrm>
            <a:off x="8979790" y="4193661"/>
            <a:ext cx="85724" cy="392112"/>
          </a:xfrm>
          <a:custGeom>
            <a:avLst/>
            <a:gdLst/>
            <a:ahLst/>
            <a:cxnLst/>
            <a:rect l="0" t="0" r="0" b="0"/>
            <a:pathLst>
              <a:path w="120000" h="120000" extrusionOk="0">
                <a:moveTo>
                  <a:pt x="24000" y="88965"/>
                </a:moveTo>
                <a:cubicBezTo>
                  <a:pt x="28800" y="92068"/>
                  <a:pt x="33600" y="94137"/>
                  <a:pt x="38400" y="96206"/>
                </a:cubicBezTo>
                <a:cubicBezTo>
                  <a:pt x="38400" y="96206"/>
                  <a:pt x="38400" y="96206"/>
                  <a:pt x="38400" y="96206"/>
                </a:cubicBezTo>
                <a:cubicBezTo>
                  <a:pt x="38400" y="96206"/>
                  <a:pt x="38400" y="96206"/>
                  <a:pt x="38400" y="96206"/>
                </a:cubicBezTo>
                <a:cubicBezTo>
                  <a:pt x="57600" y="105517"/>
                  <a:pt x="86400" y="112758"/>
                  <a:pt x="120000" y="120000"/>
                </a:cubicBezTo>
                <a:cubicBezTo>
                  <a:pt x="120000" y="120000"/>
                  <a:pt x="120000" y="120000"/>
                  <a:pt x="120000" y="120000"/>
                </a:cubicBezTo>
                <a:cubicBezTo>
                  <a:pt x="115200" y="120000"/>
                  <a:pt x="115200" y="120000"/>
                  <a:pt x="115200" y="120000"/>
                </a:cubicBezTo>
                <a:cubicBezTo>
                  <a:pt x="76800" y="111724"/>
                  <a:pt x="43200" y="101379"/>
                  <a:pt x="24000" y="88965"/>
                </a:cubicBezTo>
                <a:moveTo>
                  <a:pt x="0" y="60000"/>
                </a:moveTo>
                <a:cubicBezTo>
                  <a:pt x="0" y="60000"/>
                  <a:pt x="0" y="60000"/>
                  <a:pt x="0" y="60000"/>
                </a:cubicBezTo>
                <a:cubicBezTo>
                  <a:pt x="0" y="60000"/>
                  <a:pt x="0" y="60000"/>
                  <a:pt x="0" y="60000"/>
                </a:cubicBezTo>
                <a:cubicBezTo>
                  <a:pt x="0" y="60000"/>
                  <a:pt x="0" y="60000"/>
                  <a:pt x="0" y="60000"/>
                </a:cubicBezTo>
                <a:moveTo>
                  <a:pt x="0" y="60000"/>
                </a:moveTo>
                <a:cubicBezTo>
                  <a:pt x="0" y="60000"/>
                  <a:pt x="0" y="60000"/>
                  <a:pt x="0" y="60000"/>
                </a:cubicBezTo>
                <a:cubicBezTo>
                  <a:pt x="0" y="60000"/>
                  <a:pt x="0" y="60000"/>
                  <a:pt x="0" y="60000"/>
                </a:cubicBezTo>
                <a:moveTo>
                  <a:pt x="0" y="58965"/>
                </a:moveTo>
                <a:cubicBezTo>
                  <a:pt x="0" y="58965"/>
                  <a:pt x="0" y="58965"/>
                  <a:pt x="0" y="58965"/>
                </a:cubicBezTo>
                <a:cubicBezTo>
                  <a:pt x="0" y="58965"/>
                  <a:pt x="0" y="58965"/>
                  <a:pt x="0" y="58965"/>
                </a:cubicBezTo>
                <a:moveTo>
                  <a:pt x="0" y="58965"/>
                </a:moveTo>
                <a:cubicBezTo>
                  <a:pt x="0" y="58965"/>
                  <a:pt x="0" y="58965"/>
                  <a:pt x="0" y="58965"/>
                </a:cubicBezTo>
                <a:cubicBezTo>
                  <a:pt x="0" y="58965"/>
                  <a:pt x="0" y="58965"/>
                  <a:pt x="0" y="58965"/>
                </a:cubicBezTo>
                <a:moveTo>
                  <a:pt x="0" y="58965"/>
                </a:moveTo>
                <a:cubicBezTo>
                  <a:pt x="0" y="58965"/>
                  <a:pt x="0" y="58965"/>
                  <a:pt x="0" y="58965"/>
                </a:cubicBezTo>
                <a:cubicBezTo>
                  <a:pt x="0" y="58965"/>
                  <a:pt x="0" y="58965"/>
                  <a:pt x="0" y="58965"/>
                </a:cubicBezTo>
                <a:moveTo>
                  <a:pt x="0" y="58965"/>
                </a:moveTo>
                <a:cubicBezTo>
                  <a:pt x="0" y="58965"/>
                  <a:pt x="0" y="58965"/>
                  <a:pt x="0" y="58965"/>
                </a:cubicBezTo>
                <a:cubicBezTo>
                  <a:pt x="0" y="58965"/>
                  <a:pt x="0" y="58965"/>
                  <a:pt x="0" y="58965"/>
                </a:cubicBezTo>
                <a:moveTo>
                  <a:pt x="0" y="57931"/>
                </a:moveTo>
                <a:cubicBezTo>
                  <a:pt x="0" y="57931"/>
                  <a:pt x="0" y="57931"/>
                  <a:pt x="0" y="57931"/>
                </a:cubicBezTo>
                <a:cubicBezTo>
                  <a:pt x="0" y="57931"/>
                  <a:pt x="0" y="57931"/>
                  <a:pt x="0" y="57931"/>
                </a:cubicBezTo>
                <a:moveTo>
                  <a:pt x="0" y="57931"/>
                </a:moveTo>
                <a:cubicBezTo>
                  <a:pt x="0" y="57931"/>
                  <a:pt x="0" y="57931"/>
                  <a:pt x="0" y="57931"/>
                </a:cubicBezTo>
                <a:cubicBezTo>
                  <a:pt x="0" y="57931"/>
                  <a:pt x="0" y="57931"/>
                  <a:pt x="0" y="57931"/>
                </a:cubicBezTo>
                <a:moveTo>
                  <a:pt x="0" y="57931"/>
                </a:moveTo>
                <a:cubicBezTo>
                  <a:pt x="0" y="57931"/>
                  <a:pt x="0" y="57931"/>
                  <a:pt x="0" y="57931"/>
                </a:cubicBezTo>
                <a:cubicBezTo>
                  <a:pt x="0" y="57931"/>
                  <a:pt x="0" y="57931"/>
                  <a:pt x="0" y="57931"/>
                </a:cubicBezTo>
                <a:moveTo>
                  <a:pt x="0" y="57931"/>
                </a:moveTo>
                <a:cubicBezTo>
                  <a:pt x="0" y="57931"/>
                  <a:pt x="0" y="57931"/>
                  <a:pt x="0" y="57931"/>
                </a:cubicBezTo>
                <a:cubicBezTo>
                  <a:pt x="0" y="57931"/>
                  <a:pt x="0" y="57931"/>
                  <a:pt x="0" y="57931"/>
                </a:cubicBezTo>
                <a:moveTo>
                  <a:pt x="0" y="56896"/>
                </a:moveTo>
                <a:cubicBezTo>
                  <a:pt x="0" y="56896"/>
                  <a:pt x="0" y="56896"/>
                  <a:pt x="0" y="56896"/>
                </a:cubicBezTo>
                <a:cubicBezTo>
                  <a:pt x="0" y="56896"/>
                  <a:pt x="0" y="56896"/>
                  <a:pt x="0" y="56896"/>
                </a:cubicBezTo>
                <a:moveTo>
                  <a:pt x="0" y="56896"/>
                </a:moveTo>
                <a:cubicBezTo>
                  <a:pt x="0" y="56896"/>
                  <a:pt x="0" y="56896"/>
                  <a:pt x="0" y="56896"/>
                </a:cubicBezTo>
                <a:cubicBezTo>
                  <a:pt x="0" y="56896"/>
                  <a:pt x="0" y="56896"/>
                  <a:pt x="0" y="56896"/>
                </a:cubicBezTo>
                <a:moveTo>
                  <a:pt x="0" y="56896"/>
                </a:moveTo>
                <a:cubicBezTo>
                  <a:pt x="0" y="56896"/>
                  <a:pt x="0" y="56896"/>
                  <a:pt x="0" y="56896"/>
                </a:cubicBezTo>
                <a:cubicBezTo>
                  <a:pt x="0" y="56896"/>
                  <a:pt x="0" y="56896"/>
                  <a:pt x="0" y="56896"/>
                </a:cubicBezTo>
                <a:moveTo>
                  <a:pt x="0" y="56896"/>
                </a:moveTo>
                <a:cubicBezTo>
                  <a:pt x="0" y="56896"/>
                  <a:pt x="0" y="56896"/>
                  <a:pt x="0" y="56896"/>
                </a:cubicBezTo>
                <a:cubicBezTo>
                  <a:pt x="0" y="56896"/>
                  <a:pt x="0" y="56896"/>
                  <a:pt x="0" y="56896"/>
                </a:cubicBezTo>
                <a:moveTo>
                  <a:pt x="0" y="55862"/>
                </a:moveTo>
                <a:cubicBezTo>
                  <a:pt x="0" y="55862"/>
                  <a:pt x="0" y="55862"/>
                  <a:pt x="0" y="55862"/>
                </a:cubicBezTo>
                <a:cubicBezTo>
                  <a:pt x="0" y="55862"/>
                  <a:pt x="0" y="55862"/>
                  <a:pt x="0" y="55862"/>
                </a:cubicBezTo>
                <a:moveTo>
                  <a:pt x="0" y="55862"/>
                </a:moveTo>
                <a:cubicBezTo>
                  <a:pt x="0" y="55862"/>
                  <a:pt x="0" y="55862"/>
                  <a:pt x="0" y="55862"/>
                </a:cubicBezTo>
                <a:cubicBezTo>
                  <a:pt x="0" y="55862"/>
                  <a:pt x="0" y="55862"/>
                  <a:pt x="0" y="55862"/>
                </a:cubicBezTo>
                <a:moveTo>
                  <a:pt x="0" y="55862"/>
                </a:moveTo>
                <a:cubicBezTo>
                  <a:pt x="0" y="55862"/>
                  <a:pt x="0" y="55862"/>
                  <a:pt x="0" y="55862"/>
                </a:cubicBezTo>
                <a:cubicBezTo>
                  <a:pt x="0" y="55862"/>
                  <a:pt x="0" y="55862"/>
                  <a:pt x="0" y="55862"/>
                </a:cubicBezTo>
                <a:moveTo>
                  <a:pt x="0" y="55862"/>
                </a:moveTo>
                <a:cubicBezTo>
                  <a:pt x="0" y="55862"/>
                  <a:pt x="0" y="55862"/>
                  <a:pt x="0" y="55862"/>
                </a:cubicBezTo>
                <a:cubicBezTo>
                  <a:pt x="0" y="55862"/>
                  <a:pt x="0" y="55862"/>
                  <a:pt x="0" y="55862"/>
                </a:cubicBezTo>
                <a:moveTo>
                  <a:pt x="0" y="54827"/>
                </a:moveTo>
                <a:cubicBezTo>
                  <a:pt x="0" y="54827"/>
                  <a:pt x="0" y="54827"/>
                  <a:pt x="0" y="54827"/>
                </a:cubicBezTo>
                <a:cubicBezTo>
                  <a:pt x="0" y="54827"/>
                  <a:pt x="0" y="54827"/>
                  <a:pt x="0" y="54827"/>
                </a:cubicBezTo>
                <a:moveTo>
                  <a:pt x="0" y="54827"/>
                </a:moveTo>
                <a:cubicBezTo>
                  <a:pt x="0" y="54827"/>
                  <a:pt x="0" y="54827"/>
                  <a:pt x="0" y="54827"/>
                </a:cubicBezTo>
                <a:cubicBezTo>
                  <a:pt x="0" y="54827"/>
                  <a:pt x="0" y="54827"/>
                  <a:pt x="0" y="54827"/>
                </a:cubicBezTo>
                <a:moveTo>
                  <a:pt x="14400" y="35172"/>
                </a:moveTo>
                <a:cubicBezTo>
                  <a:pt x="14400" y="35172"/>
                  <a:pt x="14400" y="35172"/>
                  <a:pt x="14400" y="35172"/>
                </a:cubicBezTo>
                <a:cubicBezTo>
                  <a:pt x="14400" y="35172"/>
                  <a:pt x="14400" y="35172"/>
                  <a:pt x="14400" y="35172"/>
                </a:cubicBezTo>
                <a:moveTo>
                  <a:pt x="14400" y="35172"/>
                </a:moveTo>
                <a:cubicBezTo>
                  <a:pt x="14400" y="35172"/>
                  <a:pt x="14400" y="35172"/>
                  <a:pt x="14400" y="35172"/>
                </a:cubicBezTo>
                <a:cubicBezTo>
                  <a:pt x="14400" y="35172"/>
                  <a:pt x="14400" y="35172"/>
                  <a:pt x="14400" y="35172"/>
                </a:cubicBezTo>
                <a:moveTo>
                  <a:pt x="14400" y="35172"/>
                </a:moveTo>
                <a:cubicBezTo>
                  <a:pt x="14400" y="35172"/>
                  <a:pt x="14400" y="35172"/>
                  <a:pt x="14400" y="35172"/>
                </a:cubicBezTo>
                <a:cubicBezTo>
                  <a:pt x="14400" y="35172"/>
                  <a:pt x="14400" y="35172"/>
                  <a:pt x="14400" y="35172"/>
                </a:cubicBezTo>
                <a:moveTo>
                  <a:pt x="19200" y="35172"/>
                </a:moveTo>
                <a:cubicBezTo>
                  <a:pt x="19200" y="35172"/>
                  <a:pt x="19200" y="35172"/>
                  <a:pt x="14400" y="35172"/>
                </a:cubicBezTo>
                <a:cubicBezTo>
                  <a:pt x="19200" y="35172"/>
                  <a:pt x="19200" y="35172"/>
                  <a:pt x="19200" y="35172"/>
                </a:cubicBezTo>
                <a:moveTo>
                  <a:pt x="19200" y="34137"/>
                </a:moveTo>
                <a:cubicBezTo>
                  <a:pt x="19200" y="34137"/>
                  <a:pt x="19200" y="34137"/>
                  <a:pt x="19200" y="34137"/>
                </a:cubicBezTo>
                <a:cubicBezTo>
                  <a:pt x="19200" y="34137"/>
                  <a:pt x="19200" y="34137"/>
                  <a:pt x="19200" y="34137"/>
                </a:cubicBezTo>
                <a:moveTo>
                  <a:pt x="19200" y="34137"/>
                </a:moveTo>
                <a:cubicBezTo>
                  <a:pt x="19200" y="34137"/>
                  <a:pt x="19200" y="34137"/>
                  <a:pt x="19200" y="34137"/>
                </a:cubicBezTo>
                <a:cubicBezTo>
                  <a:pt x="19200" y="34137"/>
                  <a:pt x="19200" y="34137"/>
                  <a:pt x="19200" y="34137"/>
                </a:cubicBezTo>
                <a:moveTo>
                  <a:pt x="19200" y="34137"/>
                </a:moveTo>
                <a:cubicBezTo>
                  <a:pt x="19200" y="34137"/>
                  <a:pt x="19200" y="34137"/>
                  <a:pt x="19200" y="34137"/>
                </a:cubicBezTo>
                <a:cubicBezTo>
                  <a:pt x="19200" y="34137"/>
                  <a:pt x="19200" y="34137"/>
                  <a:pt x="19200" y="34137"/>
                </a:cubicBezTo>
                <a:moveTo>
                  <a:pt x="19200" y="34137"/>
                </a:moveTo>
                <a:cubicBezTo>
                  <a:pt x="19200" y="34137"/>
                  <a:pt x="19200" y="34137"/>
                  <a:pt x="19200" y="34137"/>
                </a:cubicBezTo>
                <a:cubicBezTo>
                  <a:pt x="19200" y="34137"/>
                  <a:pt x="19200" y="34137"/>
                  <a:pt x="19200" y="34137"/>
                </a:cubicBezTo>
                <a:moveTo>
                  <a:pt x="120000" y="0"/>
                </a:moveTo>
                <a:cubicBezTo>
                  <a:pt x="72000" y="9310"/>
                  <a:pt x="38400" y="20689"/>
                  <a:pt x="19200" y="34137"/>
                </a:cubicBezTo>
                <a:cubicBezTo>
                  <a:pt x="38400" y="20689"/>
                  <a:pt x="72000" y="9310"/>
                  <a:pt x="115200" y="0"/>
                </a:cubicBezTo>
                <a:cubicBezTo>
                  <a:pt x="120000" y="0"/>
                  <a:pt x="120000" y="0"/>
                  <a:pt x="120000" y="0"/>
                </a:cubicBezTo>
                <a:cubicBezTo>
                  <a:pt x="120000" y="0"/>
                  <a:pt x="120000" y="0"/>
                  <a:pt x="120000" y="0"/>
                </a:cubicBezTo>
              </a:path>
            </a:pathLst>
          </a:custGeom>
          <a:solidFill>
            <a:srgbClr val="8EAA4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6" name="Shape 486"/>
          <p:cNvSpPr/>
          <p:nvPr/>
        </p:nvSpPr>
        <p:spPr>
          <a:xfrm>
            <a:off x="9624315" y="4123811"/>
            <a:ext cx="269874" cy="266699"/>
          </a:xfrm>
          <a:custGeom>
            <a:avLst/>
            <a:gdLst/>
            <a:ahLst/>
            <a:cxnLst/>
            <a:rect l="0" t="0" r="0" b="0"/>
            <a:pathLst>
              <a:path w="120000" h="120000" extrusionOk="0">
                <a:moveTo>
                  <a:pt x="120000" y="0"/>
                </a:moveTo>
                <a:lnTo>
                  <a:pt x="120000" y="0"/>
                </a:lnTo>
                <a:lnTo>
                  <a:pt x="0" y="120000"/>
                </a:lnTo>
                <a:lnTo>
                  <a:pt x="0" y="120000"/>
                </a:lnTo>
                <a:lnTo>
                  <a:pt x="120000" y="0"/>
                </a:lnTo>
                <a:close/>
              </a:path>
            </a:pathLst>
          </a:custGeom>
          <a:solidFill>
            <a:srgbClr val="9BBB4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7" name="Shape 487"/>
          <p:cNvSpPr/>
          <p:nvPr/>
        </p:nvSpPr>
        <p:spPr>
          <a:xfrm>
            <a:off x="9624315" y="4123811"/>
            <a:ext cx="269874" cy="266699"/>
          </a:xfrm>
          <a:custGeom>
            <a:avLst/>
            <a:gdLst/>
            <a:ahLst/>
            <a:cxnLst/>
            <a:rect l="0" t="0" r="0" b="0"/>
            <a:pathLst>
              <a:path w="120000" h="120000" extrusionOk="0">
                <a:moveTo>
                  <a:pt x="120000" y="0"/>
                </a:moveTo>
                <a:lnTo>
                  <a:pt x="120000" y="0"/>
                </a:lnTo>
                <a:lnTo>
                  <a:pt x="0" y="120000"/>
                </a:lnTo>
                <a:lnTo>
                  <a:pt x="0" y="120000"/>
                </a:lnTo>
                <a:lnTo>
                  <a:pt x="1200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8" name="Shape 488"/>
          <p:cNvSpPr/>
          <p:nvPr/>
        </p:nvSpPr>
        <p:spPr>
          <a:xfrm>
            <a:off x="9411590" y="4177786"/>
            <a:ext cx="212724" cy="212724"/>
          </a:xfrm>
          <a:custGeom>
            <a:avLst/>
            <a:gdLst/>
            <a:ahLst/>
            <a:cxnLst/>
            <a:rect l="0" t="0" r="0" b="0"/>
            <a:pathLst>
              <a:path w="120000" h="120000" extrusionOk="0">
                <a:moveTo>
                  <a:pt x="0" y="0"/>
                </a:moveTo>
                <a:cubicBezTo>
                  <a:pt x="0" y="1904"/>
                  <a:pt x="1904" y="1904"/>
                  <a:pt x="1904" y="1904"/>
                </a:cubicBezTo>
                <a:cubicBezTo>
                  <a:pt x="24761" y="24761"/>
                  <a:pt x="24761" y="24761"/>
                  <a:pt x="24761" y="24761"/>
                </a:cubicBezTo>
                <a:cubicBezTo>
                  <a:pt x="120000" y="120000"/>
                  <a:pt x="120000" y="120000"/>
                  <a:pt x="120000" y="120000"/>
                </a:cubicBezTo>
                <a:cubicBezTo>
                  <a:pt x="120000" y="120000"/>
                  <a:pt x="120000" y="120000"/>
                  <a:pt x="120000" y="120000"/>
                </a:cubicBezTo>
                <a:cubicBezTo>
                  <a:pt x="24761" y="24761"/>
                  <a:pt x="24761" y="24761"/>
                  <a:pt x="24761" y="24761"/>
                </a:cubicBezTo>
                <a:cubicBezTo>
                  <a:pt x="1904" y="3809"/>
                  <a:pt x="1904" y="3809"/>
                  <a:pt x="1904" y="3809"/>
                </a:cubicBezTo>
                <a:cubicBezTo>
                  <a:pt x="1904" y="1904"/>
                  <a:pt x="0" y="1904"/>
                  <a:pt x="0" y="0"/>
                </a:cubicBezTo>
              </a:path>
            </a:pathLst>
          </a:custGeom>
          <a:solidFill>
            <a:srgbClr val="839B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9" name="Shape 489"/>
          <p:cNvSpPr/>
          <p:nvPr/>
        </p:nvSpPr>
        <p:spPr>
          <a:xfrm>
            <a:off x="9624315" y="4390511"/>
            <a:ext cx="269874" cy="268288"/>
          </a:xfrm>
          <a:custGeom>
            <a:avLst/>
            <a:gdLst/>
            <a:ahLst/>
            <a:cxnLst/>
            <a:rect l="0" t="0" r="0" b="0"/>
            <a:pathLst>
              <a:path w="120000" h="120000" extrusionOk="0">
                <a:moveTo>
                  <a:pt x="0" y="0"/>
                </a:moveTo>
                <a:lnTo>
                  <a:pt x="0" y="0"/>
                </a:lnTo>
                <a:lnTo>
                  <a:pt x="120000" y="120000"/>
                </a:lnTo>
                <a:lnTo>
                  <a:pt x="120000" y="120000"/>
                </a:lnTo>
                <a:lnTo>
                  <a:pt x="0" y="0"/>
                </a:lnTo>
                <a:close/>
              </a:path>
            </a:pathLst>
          </a:custGeom>
          <a:solidFill>
            <a:srgbClr val="9BBB4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0" name="Shape 490"/>
          <p:cNvSpPr/>
          <p:nvPr/>
        </p:nvSpPr>
        <p:spPr>
          <a:xfrm>
            <a:off x="9624315" y="4390511"/>
            <a:ext cx="269874" cy="268288"/>
          </a:xfrm>
          <a:custGeom>
            <a:avLst/>
            <a:gdLst/>
            <a:ahLst/>
            <a:cxnLst/>
            <a:rect l="0" t="0" r="0" b="0"/>
            <a:pathLst>
              <a:path w="120000" h="120000" extrusionOk="0">
                <a:moveTo>
                  <a:pt x="0" y="0"/>
                </a:moveTo>
                <a:lnTo>
                  <a:pt x="0" y="0"/>
                </a:lnTo>
                <a:lnTo>
                  <a:pt x="120000" y="120000"/>
                </a:lnTo>
                <a:lnTo>
                  <a:pt x="120000" y="12000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1" name="Shape 491"/>
          <p:cNvSpPr/>
          <p:nvPr/>
        </p:nvSpPr>
        <p:spPr>
          <a:xfrm>
            <a:off x="9246490" y="4484172"/>
            <a:ext cx="284162" cy="174625"/>
          </a:xfrm>
          <a:custGeom>
            <a:avLst/>
            <a:gdLst/>
            <a:ahLst/>
            <a:cxnLst/>
            <a:rect l="0" t="0" r="0" b="0"/>
            <a:pathLst>
              <a:path w="120000" h="120000" extrusionOk="0">
                <a:moveTo>
                  <a:pt x="0" y="120000"/>
                </a:moveTo>
                <a:cubicBezTo>
                  <a:pt x="0" y="120000"/>
                  <a:pt x="0" y="120000"/>
                  <a:pt x="0" y="120000"/>
                </a:cubicBezTo>
                <a:cubicBezTo>
                  <a:pt x="0" y="120000"/>
                  <a:pt x="0" y="120000"/>
                  <a:pt x="0" y="120000"/>
                </a:cubicBezTo>
                <a:moveTo>
                  <a:pt x="120000" y="0"/>
                </a:moveTo>
                <a:cubicBezTo>
                  <a:pt x="88571" y="50769"/>
                  <a:pt x="88571" y="50769"/>
                  <a:pt x="88571" y="50769"/>
                </a:cubicBezTo>
                <a:cubicBezTo>
                  <a:pt x="71428" y="78461"/>
                  <a:pt x="71428" y="78461"/>
                  <a:pt x="71428" y="78461"/>
                </a:cubicBezTo>
                <a:cubicBezTo>
                  <a:pt x="67142" y="83076"/>
                  <a:pt x="62857" y="90000"/>
                  <a:pt x="57142" y="94615"/>
                </a:cubicBezTo>
                <a:cubicBezTo>
                  <a:pt x="62857" y="90000"/>
                  <a:pt x="67142" y="83076"/>
                  <a:pt x="71428" y="78461"/>
                </a:cubicBezTo>
                <a:cubicBezTo>
                  <a:pt x="88571" y="50769"/>
                  <a:pt x="88571" y="50769"/>
                  <a:pt x="88571" y="50769"/>
                </a:cubicBezTo>
                <a:cubicBezTo>
                  <a:pt x="120000" y="0"/>
                  <a:pt x="120000" y="0"/>
                  <a:pt x="120000" y="0"/>
                </a:cubicBezTo>
              </a:path>
            </a:pathLst>
          </a:custGeom>
          <a:solidFill>
            <a:srgbClr val="839B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2" name="Shape 492"/>
          <p:cNvSpPr/>
          <p:nvPr/>
        </p:nvSpPr>
        <p:spPr>
          <a:xfrm>
            <a:off x="507146" y="1306070"/>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493" name="Shape 493"/>
          <p:cNvSpPr/>
          <p:nvPr/>
        </p:nvSpPr>
        <p:spPr>
          <a:xfrm>
            <a:off x="507146" y="2534266"/>
            <a:ext cx="279327" cy="279327"/>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494" name="Shape 494"/>
          <p:cNvSpPr/>
          <p:nvPr/>
        </p:nvSpPr>
        <p:spPr>
          <a:xfrm>
            <a:off x="506448" y="5115595"/>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495" name="Shape 495"/>
          <p:cNvSpPr/>
          <p:nvPr/>
        </p:nvSpPr>
        <p:spPr>
          <a:xfrm>
            <a:off x="506448" y="3848180"/>
            <a:ext cx="279327" cy="279327"/>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nvGrpSpPr>
          <p:cNvPr id="496" name="Shape 496"/>
          <p:cNvGrpSpPr/>
          <p:nvPr/>
        </p:nvGrpSpPr>
        <p:grpSpPr>
          <a:xfrm>
            <a:off x="8852789" y="1619529"/>
            <a:ext cx="2105024" cy="1658938"/>
            <a:chOff x="5946775" y="4468571"/>
            <a:chExt cx="2105024" cy="1658938"/>
          </a:xfrm>
        </p:grpSpPr>
        <p:sp>
          <p:nvSpPr>
            <p:cNvPr id="497" name="Shape 497"/>
            <p:cNvSpPr/>
            <p:nvPr/>
          </p:nvSpPr>
          <p:spPr>
            <a:xfrm>
              <a:off x="5946775" y="5032135"/>
              <a:ext cx="2105024" cy="534988"/>
            </a:xfrm>
            <a:custGeom>
              <a:avLst/>
              <a:gdLst/>
              <a:ahLst/>
              <a:cxnLst/>
              <a:rect l="0" t="0" r="0" b="0"/>
              <a:pathLst>
                <a:path w="120000" h="120000" extrusionOk="0">
                  <a:moveTo>
                    <a:pt x="15192" y="120000"/>
                  </a:moveTo>
                  <a:cubicBezTo>
                    <a:pt x="104807" y="120000"/>
                    <a:pt x="104807" y="120000"/>
                    <a:pt x="104807" y="120000"/>
                  </a:cubicBezTo>
                  <a:cubicBezTo>
                    <a:pt x="113269" y="120000"/>
                    <a:pt x="120000" y="92830"/>
                    <a:pt x="120000" y="59622"/>
                  </a:cubicBezTo>
                  <a:cubicBezTo>
                    <a:pt x="120000" y="26415"/>
                    <a:pt x="113269" y="0"/>
                    <a:pt x="104807" y="0"/>
                  </a:cubicBezTo>
                  <a:cubicBezTo>
                    <a:pt x="15192" y="0"/>
                    <a:pt x="15192" y="0"/>
                    <a:pt x="15192" y="0"/>
                  </a:cubicBezTo>
                  <a:cubicBezTo>
                    <a:pt x="6730" y="0"/>
                    <a:pt x="0" y="26415"/>
                    <a:pt x="0" y="59622"/>
                  </a:cubicBezTo>
                  <a:cubicBezTo>
                    <a:pt x="0" y="92830"/>
                    <a:pt x="6730" y="120000"/>
                    <a:pt x="15192" y="12000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8" name="Shape 498"/>
            <p:cNvSpPr/>
            <p:nvPr/>
          </p:nvSpPr>
          <p:spPr>
            <a:xfrm>
              <a:off x="5946775" y="4468571"/>
              <a:ext cx="1096962" cy="1658938"/>
            </a:xfrm>
            <a:custGeom>
              <a:avLst/>
              <a:gdLst/>
              <a:ahLst/>
              <a:cxnLst/>
              <a:rect l="0" t="0" r="0" b="0"/>
              <a:pathLst>
                <a:path w="120000" h="120000" extrusionOk="0">
                  <a:moveTo>
                    <a:pt x="0" y="60000"/>
                  </a:moveTo>
                  <a:cubicBezTo>
                    <a:pt x="0" y="65609"/>
                    <a:pt x="3323" y="70487"/>
                    <a:pt x="8861" y="74146"/>
                  </a:cubicBezTo>
                  <a:cubicBezTo>
                    <a:pt x="9230" y="74146"/>
                    <a:pt x="9230" y="74146"/>
                    <a:pt x="9230" y="74146"/>
                  </a:cubicBezTo>
                  <a:cubicBezTo>
                    <a:pt x="67200" y="112439"/>
                    <a:pt x="67200" y="112439"/>
                    <a:pt x="67200" y="112439"/>
                  </a:cubicBezTo>
                  <a:cubicBezTo>
                    <a:pt x="78646" y="120000"/>
                    <a:pt x="97107" y="120000"/>
                    <a:pt x="108553" y="112439"/>
                  </a:cubicBezTo>
                  <a:cubicBezTo>
                    <a:pt x="120000" y="104878"/>
                    <a:pt x="120000" y="92682"/>
                    <a:pt x="108553" y="85121"/>
                  </a:cubicBezTo>
                  <a:cubicBezTo>
                    <a:pt x="70523" y="60000"/>
                    <a:pt x="70523" y="60000"/>
                    <a:pt x="70523" y="60000"/>
                  </a:cubicBezTo>
                  <a:cubicBezTo>
                    <a:pt x="108553" y="35121"/>
                    <a:pt x="108553" y="35121"/>
                    <a:pt x="108553" y="35121"/>
                  </a:cubicBezTo>
                  <a:cubicBezTo>
                    <a:pt x="120000" y="27560"/>
                    <a:pt x="120000" y="15121"/>
                    <a:pt x="108553" y="7560"/>
                  </a:cubicBezTo>
                  <a:cubicBezTo>
                    <a:pt x="97107" y="0"/>
                    <a:pt x="78646" y="0"/>
                    <a:pt x="67200" y="7560"/>
                  </a:cubicBezTo>
                  <a:cubicBezTo>
                    <a:pt x="9230" y="45853"/>
                    <a:pt x="9230" y="45853"/>
                    <a:pt x="9230" y="45853"/>
                  </a:cubicBezTo>
                  <a:cubicBezTo>
                    <a:pt x="8861" y="45853"/>
                    <a:pt x="8861" y="45853"/>
                    <a:pt x="8861" y="45853"/>
                  </a:cubicBezTo>
                  <a:cubicBezTo>
                    <a:pt x="3323" y="49512"/>
                    <a:pt x="0" y="54390"/>
                    <a:pt x="0" y="6000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9" name="Shape 499"/>
            <p:cNvSpPr/>
            <p:nvPr/>
          </p:nvSpPr>
          <p:spPr>
            <a:xfrm>
              <a:off x="5946775" y="5032135"/>
              <a:ext cx="644524" cy="534988"/>
            </a:xfrm>
            <a:custGeom>
              <a:avLst/>
              <a:gdLst/>
              <a:ahLst/>
              <a:cxnLst/>
              <a:rect l="0" t="0" r="0" b="0"/>
              <a:pathLst>
                <a:path w="120000" h="120000" extrusionOk="0">
                  <a:moveTo>
                    <a:pt x="49633" y="0"/>
                  </a:moveTo>
                  <a:cubicBezTo>
                    <a:pt x="36439" y="0"/>
                    <a:pt x="24502" y="6037"/>
                    <a:pt x="15706" y="15849"/>
                  </a:cubicBezTo>
                  <a:cubicBezTo>
                    <a:pt x="15706" y="15849"/>
                    <a:pt x="15706" y="15849"/>
                    <a:pt x="15706" y="15849"/>
                  </a:cubicBezTo>
                  <a:cubicBezTo>
                    <a:pt x="15706" y="15849"/>
                    <a:pt x="15706" y="15849"/>
                    <a:pt x="15706" y="15849"/>
                  </a:cubicBezTo>
                  <a:cubicBezTo>
                    <a:pt x="15078" y="15849"/>
                    <a:pt x="15078" y="15849"/>
                    <a:pt x="15078" y="15849"/>
                  </a:cubicBezTo>
                  <a:cubicBezTo>
                    <a:pt x="9424" y="22641"/>
                    <a:pt x="5026" y="30943"/>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1509"/>
                  </a:cubicBezTo>
                  <a:cubicBezTo>
                    <a:pt x="2513" y="41509"/>
                    <a:pt x="2513"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628" y="46037"/>
                    <a:pt x="0" y="51320"/>
                    <a:pt x="0" y="55849"/>
                  </a:cubicBezTo>
                  <a:cubicBezTo>
                    <a:pt x="0" y="55849"/>
                    <a:pt x="0" y="55849"/>
                    <a:pt x="0" y="55849"/>
                  </a:cubicBezTo>
                  <a:cubicBezTo>
                    <a:pt x="0" y="55849"/>
                    <a:pt x="0" y="55849"/>
                    <a:pt x="0" y="55849"/>
                  </a:cubicBezTo>
                  <a:cubicBezTo>
                    <a:pt x="0" y="55849"/>
                    <a:pt x="0" y="55849"/>
                    <a:pt x="0" y="55849"/>
                  </a:cubicBezTo>
                  <a:cubicBezTo>
                    <a:pt x="0" y="55849"/>
                    <a:pt x="0" y="55849"/>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9622"/>
                    <a:pt x="0" y="59622"/>
                    <a:pt x="0" y="59622"/>
                  </a:cubicBezTo>
                  <a:cubicBezTo>
                    <a:pt x="0" y="59622"/>
                    <a:pt x="0" y="59622"/>
                    <a:pt x="0" y="59622"/>
                  </a:cubicBezTo>
                  <a:cubicBezTo>
                    <a:pt x="0" y="59622"/>
                    <a:pt x="0" y="59622"/>
                    <a:pt x="0" y="59622"/>
                  </a:cubicBezTo>
                  <a:cubicBezTo>
                    <a:pt x="0" y="59622"/>
                    <a:pt x="0" y="59622"/>
                    <a:pt x="0" y="59622"/>
                  </a:cubicBezTo>
                  <a:cubicBezTo>
                    <a:pt x="0" y="67169"/>
                    <a:pt x="628" y="74716"/>
                    <a:pt x="3141" y="80754"/>
                  </a:cubicBezTo>
                  <a:cubicBezTo>
                    <a:pt x="5654" y="89811"/>
                    <a:pt x="10052" y="97358"/>
                    <a:pt x="15078" y="103396"/>
                  </a:cubicBezTo>
                  <a:cubicBezTo>
                    <a:pt x="15706" y="103396"/>
                    <a:pt x="15706" y="103396"/>
                    <a:pt x="15706" y="103396"/>
                  </a:cubicBezTo>
                  <a:cubicBezTo>
                    <a:pt x="15706" y="103396"/>
                    <a:pt x="15706" y="103396"/>
                    <a:pt x="15706" y="103396"/>
                  </a:cubicBezTo>
                  <a:cubicBezTo>
                    <a:pt x="15706" y="103396"/>
                    <a:pt x="15706" y="103396"/>
                    <a:pt x="15706" y="103396"/>
                  </a:cubicBezTo>
                  <a:cubicBezTo>
                    <a:pt x="24502" y="113207"/>
                    <a:pt x="36439" y="120000"/>
                    <a:pt x="49633" y="120000"/>
                  </a:cubicBezTo>
                  <a:cubicBezTo>
                    <a:pt x="49633" y="120000"/>
                    <a:pt x="49633" y="120000"/>
                    <a:pt x="49633" y="120000"/>
                  </a:cubicBezTo>
                  <a:cubicBezTo>
                    <a:pt x="49633" y="120000"/>
                    <a:pt x="49633" y="120000"/>
                    <a:pt x="49633" y="120000"/>
                  </a:cubicBezTo>
                  <a:cubicBezTo>
                    <a:pt x="59057" y="120000"/>
                    <a:pt x="67225" y="116981"/>
                    <a:pt x="74764" y="111698"/>
                  </a:cubicBezTo>
                  <a:cubicBezTo>
                    <a:pt x="77277" y="110188"/>
                    <a:pt x="79162" y="107924"/>
                    <a:pt x="81047" y="106415"/>
                  </a:cubicBezTo>
                  <a:cubicBezTo>
                    <a:pt x="88586" y="97358"/>
                    <a:pt x="88586" y="97358"/>
                    <a:pt x="88586" y="97358"/>
                  </a:cubicBezTo>
                  <a:cubicBezTo>
                    <a:pt x="102408" y="80754"/>
                    <a:pt x="102408" y="80754"/>
                    <a:pt x="102408" y="80754"/>
                  </a:cubicBezTo>
                  <a:cubicBezTo>
                    <a:pt x="120000" y="59622"/>
                    <a:pt x="120000" y="59622"/>
                    <a:pt x="120000" y="59622"/>
                  </a:cubicBezTo>
                  <a:cubicBezTo>
                    <a:pt x="88586" y="21886"/>
                    <a:pt x="88586" y="21886"/>
                    <a:pt x="88586" y="21886"/>
                  </a:cubicBezTo>
                  <a:cubicBezTo>
                    <a:pt x="81047" y="12830"/>
                    <a:pt x="81047" y="12830"/>
                    <a:pt x="81047" y="12830"/>
                  </a:cubicBezTo>
                  <a:cubicBezTo>
                    <a:pt x="81047" y="12830"/>
                    <a:pt x="80418" y="12830"/>
                    <a:pt x="80418" y="12075"/>
                  </a:cubicBezTo>
                  <a:cubicBezTo>
                    <a:pt x="71623" y="4528"/>
                    <a:pt x="60942" y="0"/>
                    <a:pt x="49633" y="0"/>
                  </a:cubicBezTo>
                </a:path>
              </a:pathLst>
            </a:custGeom>
            <a:solidFill>
              <a:srgbClr val="222A3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0" name="Shape 500"/>
            <p:cNvSpPr/>
            <p:nvPr/>
          </p:nvSpPr>
          <p:spPr>
            <a:xfrm>
              <a:off x="6213475" y="5032135"/>
              <a:ext cx="647700" cy="266699"/>
            </a:xfrm>
            <a:custGeom>
              <a:avLst/>
              <a:gdLst/>
              <a:ahLst/>
              <a:cxnLst/>
              <a:rect l="0" t="0" r="0" b="0"/>
              <a:pathLst>
                <a:path w="120000" h="120000" extrusionOk="0">
                  <a:moveTo>
                    <a:pt x="0" y="0"/>
                  </a:moveTo>
                  <a:cubicBezTo>
                    <a:pt x="11250" y="0"/>
                    <a:pt x="21875" y="9113"/>
                    <a:pt x="30625" y="24303"/>
                  </a:cubicBezTo>
                  <a:cubicBezTo>
                    <a:pt x="30625" y="25822"/>
                    <a:pt x="31250" y="25822"/>
                    <a:pt x="31250" y="27341"/>
                  </a:cubicBezTo>
                  <a:cubicBezTo>
                    <a:pt x="38750" y="44050"/>
                    <a:pt x="38750" y="44050"/>
                    <a:pt x="38750" y="44050"/>
                  </a:cubicBezTo>
                  <a:cubicBezTo>
                    <a:pt x="70000" y="120000"/>
                    <a:pt x="70000" y="120000"/>
                    <a:pt x="70000" y="120000"/>
                  </a:cubicBezTo>
                  <a:cubicBezTo>
                    <a:pt x="70000" y="120000"/>
                    <a:pt x="70000" y="120000"/>
                    <a:pt x="70000" y="120000"/>
                  </a:cubicBezTo>
                  <a:cubicBezTo>
                    <a:pt x="70000" y="120000"/>
                    <a:pt x="70000" y="120000"/>
                    <a:pt x="70000" y="120000"/>
                  </a:cubicBezTo>
                  <a:cubicBezTo>
                    <a:pt x="120000" y="0"/>
                    <a:pt x="120000" y="0"/>
                    <a:pt x="120000" y="0"/>
                  </a:cubicBezTo>
                  <a:cubicBezTo>
                    <a:pt x="0" y="0"/>
                    <a:pt x="0" y="0"/>
                    <a:pt x="0" y="0"/>
                  </a:cubicBezTo>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1" name="Shape 501"/>
            <p:cNvSpPr/>
            <p:nvPr/>
          </p:nvSpPr>
          <p:spPr>
            <a:xfrm>
              <a:off x="6213475" y="5298835"/>
              <a:ext cx="647700" cy="268288"/>
            </a:xfrm>
            <a:custGeom>
              <a:avLst/>
              <a:gdLst/>
              <a:ahLst/>
              <a:cxnLst/>
              <a:rect l="0" t="0" r="0" b="0"/>
              <a:pathLst>
                <a:path w="120000" h="120000" extrusionOk="0">
                  <a:moveTo>
                    <a:pt x="70000" y="0"/>
                  </a:moveTo>
                  <a:cubicBezTo>
                    <a:pt x="52500" y="42000"/>
                    <a:pt x="52500" y="42000"/>
                    <a:pt x="52500" y="42000"/>
                  </a:cubicBezTo>
                  <a:cubicBezTo>
                    <a:pt x="38750" y="75000"/>
                    <a:pt x="38750" y="75000"/>
                    <a:pt x="38750" y="75000"/>
                  </a:cubicBezTo>
                  <a:cubicBezTo>
                    <a:pt x="31250" y="93000"/>
                    <a:pt x="31250" y="93000"/>
                    <a:pt x="31250" y="93000"/>
                  </a:cubicBezTo>
                  <a:cubicBezTo>
                    <a:pt x="29375" y="96000"/>
                    <a:pt x="27500" y="100500"/>
                    <a:pt x="25000" y="103500"/>
                  </a:cubicBezTo>
                  <a:cubicBezTo>
                    <a:pt x="17500" y="114000"/>
                    <a:pt x="9375" y="120000"/>
                    <a:pt x="0" y="120000"/>
                  </a:cubicBezTo>
                  <a:cubicBezTo>
                    <a:pt x="0" y="120000"/>
                    <a:pt x="0" y="120000"/>
                    <a:pt x="0" y="120000"/>
                  </a:cubicBezTo>
                  <a:cubicBezTo>
                    <a:pt x="120000" y="120000"/>
                    <a:pt x="120000" y="120000"/>
                    <a:pt x="120000" y="120000"/>
                  </a:cubicBezTo>
                  <a:cubicBezTo>
                    <a:pt x="70000" y="0"/>
                    <a:pt x="70000" y="0"/>
                    <a:pt x="70000" y="0"/>
                  </a:cubicBezTo>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502" name="Shape 502"/>
          <p:cNvGrpSpPr/>
          <p:nvPr/>
        </p:nvGrpSpPr>
        <p:grpSpPr>
          <a:xfrm>
            <a:off x="7179565" y="559872"/>
            <a:ext cx="2105024" cy="1658938"/>
            <a:chOff x="4146550" y="1468196"/>
            <a:chExt cx="2105024" cy="1658938"/>
          </a:xfrm>
        </p:grpSpPr>
        <p:sp>
          <p:nvSpPr>
            <p:cNvPr id="503" name="Shape 503"/>
            <p:cNvSpPr/>
            <p:nvPr/>
          </p:nvSpPr>
          <p:spPr>
            <a:xfrm>
              <a:off x="4146550" y="2031759"/>
              <a:ext cx="2105024" cy="531812"/>
            </a:xfrm>
            <a:custGeom>
              <a:avLst/>
              <a:gdLst/>
              <a:ahLst/>
              <a:cxnLst/>
              <a:rect l="0" t="0" r="0" b="0"/>
              <a:pathLst>
                <a:path w="120000" h="120000" extrusionOk="0">
                  <a:moveTo>
                    <a:pt x="104807" y="120000"/>
                  </a:moveTo>
                  <a:cubicBezTo>
                    <a:pt x="15192" y="120000"/>
                    <a:pt x="15192" y="120000"/>
                    <a:pt x="15192" y="120000"/>
                  </a:cubicBezTo>
                  <a:cubicBezTo>
                    <a:pt x="6730" y="120000"/>
                    <a:pt x="0" y="93417"/>
                    <a:pt x="0" y="60000"/>
                  </a:cubicBezTo>
                  <a:cubicBezTo>
                    <a:pt x="0" y="26582"/>
                    <a:pt x="6730" y="0"/>
                    <a:pt x="15192" y="0"/>
                  </a:cubicBezTo>
                  <a:cubicBezTo>
                    <a:pt x="104807" y="0"/>
                    <a:pt x="104807" y="0"/>
                    <a:pt x="104807" y="0"/>
                  </a:cubicBezTo>
                  <a:cubicBezTo>
                    <a:pt x="113269" y="0"/>
                    <a:pt x="120000" y="26582"/>
                    <a:pt x="120000" y="60000"/>
                  </a:cubicBezTo>
                  <a:cubicBezTo>
                    <a:pt x="120000" y="93417"/>
                    <a:pt x="113269" y="120000"/>
                    <a:pt x="104807" y="12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4" name="Shape 504"/>
            <p:cNvSpPr/>
            <p:nvPr/>
          </p:nvSpPr>
          <p:spPr>
            <a:xfrm>
              <a:off x="5154612" y="1468196"/>
              <a:ext cx="1096962" cy="1658938"/>
            </a:xfrm>
            <a:custGeom>
              <a:avLst/>
              <a:gdLst/>
              <a:ahLst/>
              <a:cxnLst/>
              <a:rect l="0" t="0" r="0" b="0"/>
              <a:pathLst>
                <a:path w="120000" h="120000" extrusionOk="0">
                  <a:moveTo>
                    <a:pt x="120000" y="60000"/>
                  </a:moveTo>
                  <a:cubicBezTo>
                    <a:pt x="120000" y="65609"/>
                    <a:pt x="116676" y="70487"/>
                    <a:pt x="111138" y="74146"/>
                  </a:cubicBezTo>
                  <a:cubicBezTo>
                    <a:pt x="110769" y="74146"/>
                    <a:pt x="110769" y="74146"/>
                    <a:pt x="110769" y="74146"/>
                  </a:cubicBezTo>
                  <a:cubicBezTo>
                    <a:pt x="52800" y="112439"/>
                    <a:pt x="52800" y="112439"/>
                    <a:pt x="52800" y="112439"/>
                  </a:cubicBezTo>
                  <a:cubicBezTo>
                    <a:pt x="41353" y="120000"/>
                    <a:pt x="22892" y="120000"/>
                    <a:pt x="11446" y="112439"/>
                  </a:cubicBezTo>
                  <a:cubicBezTo>
                    <a:pt x="0" y="104878"/>
                    <a:pt x="0" y="92682"/>
                    <a:pt x="11446" y="85121"/>
                  </a:cubicBezTo>
                  <a:cubicBezTo>
                    <a:pt x="49476" y="60000"/>
                    <a:pt x="49476" y="60000"/>
                    <a:pt x="49476" y="60000"/>
                  </a:cubicBezTo>
                  <a:cubicBezTo>
                    <a:pt x="11446" y="35121"/>
                    <a:pt x="11446" y="35121"/>
                    <a:pt x="11446" y="35121"/>
                  </a:cubicBezTo>
                  <a:cubicBezTo>
                    <a:pt x="0" y="27560"/>
                    <a:pt x="0" y="15121"/>
                    <a:pt x="11446" y="7560"/>
                  </a:cubicBezTo>
                  <a:cubicBezTo>
                    <a:pt x="22892" y="0"/>
                    <a:pt x="41353" y="0"/>
                    <a:pt x="52800" y="7560"/>
                  </a:cubicBezTo>
                  <a:cubicBezTo>
                    <a:pt x="110769" y="45853"/>
                    <a:pt x="110769" y="45853"/>
                    <a:pt x="110769" y="45853"/>
                  </a:cubicBezTo>
                  <a:cubicBezTo>
                    <a:pt x="111138" y="45853"/>
                    <a:pt x="111138" y="45853"/>
                    <a:pt x="111138" y="45853"/>
                  </a:cubicBezTo>
                  <a:cubicBezTo>
                    <a:pt x="116676" y="49512"/>
                    <a:pt x="120000" y="54390"/>
                    <a:pt x="120000" y="6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5" name="Shape 505"/>
            <p:cNvSpPr/>
            <p:nvPr/>
          </p:nvSpPr>
          <p:spPr>
            <a:xfrm>
              <a:off x="5607050" y="2031759"/>
              <a:ext cx="644524" cy="531812"/>
            </a:xfrm>
            <a:custGeom>
              <a:avLst/>
              <a:gdLst/>
              <a:ahLst/>
              <a:cxnLst/>
              <a:rect l="0" t="0" r="0" b="0"/>
              <a:pathLst>
                <a:path w="120000" h="120000" extrusionOk="0">
                  <a:moveTo>
                    <a:pt x="70366" y="0"/>
                  </a:moveTo>
                  <a:cubicBezTo>
                    <a:pt x="59057" y="0"/>
                    <a:pt x="48376" y="4556"/>
                    <a:pt x="39581" y="12151"/>
                  </a:cubicBezTo>
                  <a:cubicBezTo>
                    <a:pt x="39581" y="12911"/>
                    <a:pt x="38952" y="12911"/>
                    <a:pt x="38952" y="12911"/>
                  </a:cubicBezTo>
                  <a:cubicBezTo>
                    <a:pt x="31413" y="22025"/>
                    <a:pt x="31413" y="22025"/>
                    <a:pt x="31413" y="22025"/>
                  </a:cubicBezTo>
                  <a:cubicBezTo>
                    <a:pt x="0" y="60000"/>
                    <a:pt x="0" y="60000"/>
                    <a:pt x="0" y="60000"/>
                  </a:cubicBezTo>
                  <a:cubicBezTo>
                    <a:pt x="18219" y="81265"/>
                    <a:pt x="18219" y="81265"/>
                    <a:pt x="18219" y="81265"/>
                  </a:cubicBezTo>
                  <a:cubicBezTo>
                    <a:pt x="31413" y="97974"/>
                    <a:pt x="31413" y="97974"/>
                    <a:pt x="31413" y="97974"/>
                  </a:cubicBezTo>
                  <a:cubicBezTo>
                    <a:pt x="38952" y="107088"/>
                    <a:pt x="38952" y="107088"/>
                    <a:pt x="38952" y="107088"/>
                  </a:cubicBezTo>
                  <a:cubicBezTo>
                    <a:pt x="40837" y="109367"/>
                    <a:pt x="43350" y="110886"/>
                    <a:pt x="45863" y="112405"/>
                  </a:cubicBezTo>
                  <a:cubicBezTo>
                    <a:pt x="53403" y="117721"/>
                    <a:pt x="61570" y="120000"/>
                    <a:pt x="70366" y="120000"/>
                  </a:cubicBezTo>
                  <a:cubicBezTo>
                    <a:pt x="70366" y="120000"/>
                    <a:pt x="70366" y="120000"/>
                    <a:pt x="70366" y="120000"/>
                  </a:cubicBezTo>
                  <a:cubicBezTo>
                    <a:pt x="70366" y="120000"/>
                    <a:pt x="70366" y="120000"/>
                    <a:pt x="70366" y="120000"/>
                  </a:cubicBezTo>
                  <a:cubicBezTo>
                    <a:pt x="83560" y="120000"/>
                    <a:pt x="95497" y="113924"/>
                    <a:pt x="104293" y="104050"/>
                  </a:cubicBezTo>
                  <a:cubicBezTo>
                    <a:pt x="104293" y="104050"/>
                    <a:pt x="104293" y="104050"/>
                    <a:pt x="104293" y="104050"/>
                  </a:cubicBezTo>
                  <a:cubicBezTo>
                    <a:pt x="104293" y="104050"/>
                    <a:pt x="104293" y="104050"/>
                    <a:pt x="104293" y="104050"/>
                  </a:cubicBezTo>
                  <a:cubicBezTo>
                    <a:pt x="104921" y="104050"/>
                    <a:pt x="104921" y="104050"/>
                    <a:pt x="104921" y="104050"/>
                  </a:cubicBezTo>
                  <a:cubicBezTo>
                    <a:pt x="109947" y="97215"/>
                    <a:pt x="114345" y="89620"/>
                    <a:pt x="116858" y="81265"/>
                  </a:cubicBezTo>
                  <a:cubicBezTo>
                    <a:pt x="119371" y="74430"/>
                    <a:pt x="120000" y="67594"/>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5443"/>
                  </a:cubicBezTo>
                  <a:cubicBezTo>
                    <a:pt x="120000" y="55443"/>
                    <a:pt x="120000" y="55443"/>
                    <a:pt x="120000" y="55443"/>
                  </a:cubicBezTo>
                  <a:cubicBezTo>
                    <a:pt x="120000" y="52405"/>
                    <a:pt x="119371" y="48607"/>
                    <a:pt x="118743" y="45569"/>
                  </a:cubicBezTo>
                  <a:cubicBezTo>
                    <a:pt x="118743" y="45569"/>
                    <a:pt x="118743" y="45569"/>
                    <a:pt x="118743" y="45569"/>
                  </a:cubicBezTo>
                  <a:cubicBezTo>
                    <a:pt x="118743" y="45569"/>
                    <a:pt x="118743" y="45569"/>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6230" y="33417"/>
                    <a:pt x="111204" y="23544"/>
                    <a:pt x="104921" y="15949"/>
                  </a:cubicBezTo>
                  <a:cubicBezTo>
                    <a:pt x="104293" y="15949"/>
                    <a:pt x="104293" y="15949"/>
                    <a:pt x="104293" y="15949"/>
                  </a:cubicBezTo>
                  <a:cubicBezTo>
                    <a:pt x="104293" y="15949"/>
                    <a:pt x="104293" y="15949"/>
                    <a:pt x="104293" y="15949"/>
                  </a:cubicBezTo>
                  <a:cubicBezTo>
                    <a:pt x="104293" y="15949"/>
                    <a:pt x="104293" y="15949"/>
                    <a:pt x="104293" y="15949"/>
                  </a:cubicBezTo>
                  <a:cubicBezTo>
                    <a:pt x="95497" y="6075"/>
                    <a:pt x="83560" y="0"/>
                    <a:pt x="70366" y="0"/>
                  </a:cubicBezTo>
                </a:path>
              </a:pathLst>
            </a:custGeom>
            <a:solidFill>
              <a:srgbClr val="0D60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6" name="Shape 506"/>
            <p:cNvSpPr/>
            <p:nvPr/>
          </p:nvSpPr>
          <p:spPr>
            <a:xfrm>
              <a:off x="5337175" y="2031759"/>
              <a:ext cx="647700" cy="265113"/>
            </a:xfrm>
            <a:custGeom>
              <a:avLst/>
              <a:gdLst/>
              <a:ahLst/>
              <a:cxnLst/>
              <a:rect l="0" t="0" r="0" b="0"/>
              <a:pathLst>
                <a:path w="120000" h="120000" extrusionOk="0">
                  <a:moveTo>
                    <a:pt x="120000" y="0"/>
                  </a:moveTo>
                  <a:cubicBezTo>
                    <a:pt x="0" y="0"/>
                    <a:pt x="0" y="0"/>
                    <a:pt x="0" y="0"/>
                  </a:cubicBezTo>
                  <a:cubicBezTo>
                    <a:pt x="50000" y="120000"/>
                    <a:pt x="50000" y="120000"/>
                    <a:pt x="50000" y="120000"/>
                  </a:cubicBezTo>
                  <a:cubicBezTo>
                    <a:pt x="50000" y="120000"/>
                    <a:pt x="50000" y="120000"/>
                    <a:pt x="50000" y="120000"/>
                  </a:cubicBezTo>
                  <a:cubicBezTo>
                    <a:pt x="50000" y="120000"/>
                    <a:pt x="50000" y="120000"/>
                    <a:pt x="50000" y="120000"/>
                  </a:cubicBezTo>
                  <a:cubicBezTo>
                    <a:pt x="81250" y="44050"/>
                    <a:pt x="81250" y="44050"/>
                    <a:pt x="81250" y="44050"/>
                  </a:cubicBezTo>
                  <a:cubicBezTo>
                    <a:pt x="88750" y="27341"/>
                    <a:pt x="88750" y="27341"/>
                    <a:pt x="88750" y="27341"/>
                  </a:cubicBezTo>
                  <a:cubicBezTo>
                    <a:pt x="88750" y="25822"/>
                    <a:pt x="89375" y="25822"/>
                    <a:pt x="89375" y="24303"/>
                  </a:cubicBezTo>
                  <a:cubicBezTo>
                    <a:pt x="98125" y="9113"/>
                    <a:pt x="108750" y="0"/>
                    <a:pt x="12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7" name="Shape 507"/>
            <p:cNvSpPr/>
            <p:nvPr/>
          </p:nvSpPr>
          <p:spPr>
            <a:xfrm>
              <a:off x="5337175" y="2296872"/>
              <a:ext cx="647700" cy="266699"/>
            </a:xfrm>
            <a:custGeom>
              <a:avLst/>
              <a:gdLst/>
              <a:ahLst/>
              <a:cxnLst/>
              <a:rect l="0" t="0" r="0" b="0"/>
              <a:pathLst>
                <a:path w="120000" h="120000" extrusionOk="0">
                  <a:moveTo>
                    <a:pt x="50000" y="0"/>
                  </a:moveTo>
                  <a:cubicBezTo>
                    <a:pt x="0" y="120000"/>
                    <a:pt x="0" y="120000"/>
                    <a:pt x="0" y="120000"/>
                  </a:cubicBezTo>
                  <a:cubicBezTo>
                    <a:pt x="120000" y="120000"/>
                    <a:pt x="120000" y="120000"/>
                    <a:pt x="120000" y="120000"/>
                  </a:cubicBezTo>
                  <a:cubicBezTo>
                    <a:pt x="120000" y="120000"/>
                    <a:pt x="120000" y="120000"/>
                    <a:pt x="120000" y="120000"/>
                  </a:cubicBezTo>
                  <a:cubicBezTo>
                    <a:pt x="111250" y="120000"/>
                    <a:pt x="103125" y="115443"/>
                    <a:pt x="95625" y="104810"/>
                  </a:cubicBezTo>
                  <a:cubicBezTo>
                    <a:pt x="93125" y="101772"/>
                    <a:pt x="90625" y="98734"/>
                    <a:pt x="88750" y="94177"/>
                  </a:cubicBezTo>
                  <a:cubicBezTo>
                    <a:pt x="81250" y="75949"/>
                    <a:pt x="81250" y="75949"/>
                    <a:pt x="81250" y="75949"/>
                  </a:cubicBezTo>
                  <a:cubicBezTo>
                    <a:pt x="68125" y="42531"/>
                    <a:pt x="68125" y="42531"/>
                    <a:pt x="68125" y="42531"/>
                  </a:cubicBezTo>
                  <a:cubicBezTo>
                    <a:pt x="50000" y="0"/>
                    <a:pt x="50000" y="0"/>
                    <a:pt x="5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508" name="Shape 508"/>
          <p:cNvSpPr txBox="1">
            <a:spLocks noGrp="1"/>
          </p:cNvSpPr>
          <p:nvPr>
            <p:ph type="body" idx="2"/>
          </p:nvPr>
        </p:nvSpPr>
        <p:spPr>
          <a:xfrm>
            <a:off x="905608" y="1249053"/>
            <a:ext cx="5190391" cy="396875"/>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9" name="Shape 509"/>
          <p:cNvSpPr txBox="1">
            <a:spLocks noGrp="1"/>
          </p:cNvSpPr>
          <p:nvPr>
            <p:ph type="body" idx="3"/>
          </p:nvPr>
        </p:nvSpPr>
        <p:spPr>
          <a:xfrm>
            <a:off x="905609" y="1660599"/>
            <a:ext cx="5190391" cy="75745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0" name="Shape 510"/>
          <p:cNvSpPr txBox="1">
            <a:spLocks noGrp="1"/>
          </p:cNvSpPr>
          <p:nvPr>
            <p:ph type="body" idx="4"/>
          </p:nvPr>
        </p:nvSpPr>
        <p:spPr>
          <a:xfrm>
            <a:off x="905608" y="2518553"/>
            <a:ext cx="5190391" cy="396875"/>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1" name="Shape 511"/>
          <p:cNvSpPr txBox="1">
            <a:spLocks noGrp="1"/>
          </p:cNvSpPr>
          <p:nvPr>
            <p:ph type="body" idx="5"/>
          </p:nvPr>
        </p:nvSpPr>
        <p:spPr>
          <a:xfrm>
            <a:off x="905609" y="2930099"/>
            <a:ext cx="5190391" cy="75745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2" name="Shape 512"/>
          <p:cNvSpPr txBox="1">
            <a:spLocks noGrp="1"/>
          </p:cNvSpPr>
          <p:nvPr>
            <p:ph type="body" idx="6"/>
          </p:nvPr>
        </p:nvSpPr>
        <p:spPr>
          <a:xfrm>
            <a:off x="905608" y="3774421"/>
            <a:ext cx="5190391" cy="396875"/>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3" name="Shape 513"/>
          <p:cNvSpPr txBox="1">
            <a:spLocks noGrp="1"/>
          </p:cNvSpPr>
          <p:nvPr>
            <p:ph type="body" idx="7"/>
          </p:nvPr>
        </p:nvSpPr>
        <p:spPr>
          <a:xfrm>
            <a:off x="905609" y="4185967"/>
            <a:ext cx="5190391" cy="75745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4" name="Shape 514"/>
          <p:cNvSpPr txBox="1">
            <a:spLocks noGrp="1"/>
          </p:cNvSpPr>
          <p:nvPr>
            <p:ph type="body" idx="8"/>
          </p:nvPr>
        </p:nvSpPr>
        <p:spPr>
          <a:xfrm>
            <a:off x="905608" y="5041623"/>
            <a:ext cx="5190391" cy="396875"/>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5" name="Shape 515"/>
          <p:cNvSpPr txBox="1">
            <a:spLocks noGrp="1"/>
          </p:cNvSpPr>
          <p:nvPr>
            <p:ph type="body" idx="9"/>
          </p:nvPr>
        </p:nvSpPr>
        <p:spPr>
          <a:xfrm>
            <a:off x="905609" y="5453169"/>
            <a:ext cx="5190391" cy="75745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516" name="Shape 516"/>
          <p:cNvGrpSpPr/>
          <p:nvPr/>
        </p:nvGrpSpPr>
        <p:grpSpPr>
          <a:xfrm>
            <a:off x="7179565" y="2719086"/>
            <a:ext cx="2105024" cy="1658938"/>
            <a:chOff x="4146550" y="1468196"/>
            <a:chExt cx="2105024" cy="1658938"/>
          </a:xfrm>
        </p:grpSpPr>
        <p:sp>
          <p:nvSpPr>
            <p:cNvPr id="517" name="Shape 517"/>
            <p:cNvSpPr/>
            <p:nvPr/>
          </p:nvSpPr>
          <p:spPr>
            <a:xfrm>
              <a:off x="4146550" y="2031759"/>
              <a:ext cx="2105024" cy="531812"/>
            </a:xfrm>
            <a:custGeom>
              <a:avLst/>
              <a:gdLst/>
              <a:ahLst/>
              <a:cxnLst/>
              <a:rect l="0" t="0" r="0" b="0"/>
              <a:pathLst>
                <a:path w="120000" h="120000" extrusionOk="0">
                  <a:moveTo>
                    <a:pt x="104807" y="120000"/>
                  </a:moveTo>
                  <a:cubicBezTo>
                    <a:pt x="15192" y="120000"/>
                    <a:pt x="15192" y="120000"/>
                    <a:pt x="15192" y="120000"/>
                  </a:cubicBezTo>
                  <a:cubicBezTo>
                    <a:pt x="6730" y="120000"/>
                    <a:pt x="0" y="93417"/>
                    <a:pt x="0" y="60000"/>
                  </a:cubicBezTo>
                  <a:cubicBezTo>
                    <a:pt x="0" y="26582"/>
                    <a:pt x="6730" y="0"/>
                    <a:pt x="15192" y="0"/>
                  </a:cubicBezTo>
                  <a:cubicBezTo>
                    <a:pt x="104807" y="0"/>
                    <a:pt x="104807" y="0"/>
                    <a:pt x="104807" y="0"/>
                  </a:cubicBezTo>
                  <a:cubicBezTo>
                    <a:pt x="113269" y="0"/>
                    <a:pt x="120000" y="26582"/>
                    <a:pt x="120000" y="60000"/>
                  </a:cubicBezTo>
                  <a:cubicBezTo>
                    <a:pt x="120000" y="93417"/>
                    <a:pt x="113269" y="120000"/>
                    <a:pt x="104807" y="12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8" name="Shape 518"/>
            <p:cNvSpPr/>
            <p:nvPr/>
          </p:nvSpPr>
          <p:spPr>
            <a:xfrm>
              <a:off x="5154612" y="1468196"/>
              <a:ext cx="1096962" cy="1658938"/>
            </a:xfrm>
            <a:custGeom>
              <a:avLst/>
              <a:gdLst/>
              <a:ahLst/>
              <a:cxnLst/>
              <a:rect l="0" t="0" r="0" b="0"/>
              <a:pathLst>
                <a:path w="120000" h="120000" extrusionOk="0">
                  <a:moveTo>
                    <a:pt x="120000" y="60000"/>
                  </a:moveTo>
                  <a:cubicBezTo>
                    <a:pt x="120000" y="65609"/>
                    <a:pt x="116676" y="70487"/>
                    <a:pt x="111138" y="74146"/>
                  </a:cubicBezTo>
                  <a:cubicBezTo>
                    <a:pt x="110769" y="74146"/>
                    <a:pt x="110769" y="74146"/>
                    <a:pt x="110769" y="74146"/>
                  </a:cubicBezTo>
                  <a:cubicBezTo>
                    <a:pt x="52800" y="112439"/>
                    <a:pt x="52800" y="112439"/>
                    <a:pt x="52800" y="112439"/>
                  </a:cubicBezTo>
                  <a:cubicBezTo>
                    <a:pt x="41353" y="120000"/>
                    <a:pt x="22892" y="120000"/>
                    <a:pt x="11446" y="112439"/>
                  </a:cubicBezTo>
                  <a:cubicBezTo>
                    <a:pt x="0" y="104878"/>
                    <a:pt x="0" y="92682"/>
                    <a:pt x="11446" y="85121"/>
                  </a:cubicBezTo>
                  <a:cubicBezTo>
                    <a:pt x="49476" y="60000"/>
                    <a:pt x="49476" y="60000"/>
                    <a:pt x="49476" y="60000"/>
                  </a:cubicBezTo>
                  <a:cubicBezTo>
                    <a:pt x="11446" y="35121"/>
                    <a:pt x="11446" y="35121"/>
                    <a:pt x="11446" y="35121"/>
                  </a:cubicBezTo>
                  <a:cubicBezTo>
                    <a:pt x="0" y="27560"/>
                    <a:pt x="0" y="15121"/>
                    <a:pt x="11446" y="7560"/>
                  </a:cubicBezTo>
                  <a:cubicBezTo>
                    <a:pt x="22892" y="0"/>
                    <a:pt x="41353" y="0"/>
                    <a:pt x="52800" y="7560"/>
                  </a:cubicBezTo>
                  <a:cubicBezTo>
                    <a:pt x="110769" y="45853"/>
                    <a:pt x="110769" y="45853"/>
                    <a:pt x="110769" y="45853"/>
                  </a:cubicBezTo>
                  <a:cubicBezTo>
                    <a:pt x="111138" y="45853"/>
                    <a:pt x="111138" y="45853"/>
                    <a:pt x="111138" y="45853"/>
                  </a:cubicBezTo>
                  <a:cubicBezTo>
                    <a:pt x="116676" y="49512"/>
                    <a:pt x="120000" y="54390"/>
                    <a:pt x="120000" y="6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9" name="Shape 519"/>
            <p:cNvSpPr/>
            <p:nvPr/>
          </p:nvSpPr>
          <p:spPr>
            <a:xfrm>
              <a:off x="5607050" y="2031759"/>
              <a:ext cx="644524" cy="531812"/>
            </a:xfrm>
            <a:custGeom>
              <a:avLst/>
              <a:gdLst/>
              <a:ahLst/>
              <a:cxnLst/>
              <a:rect l="0" t="0" r="0" b="0"/>
              <a:pathLst>
                <a:path w="120000" h="120000" extrusionOk="0">
                  <a:moveTo>
                    <a:pt x="70366" y="0"/>
                  </a:moveTo>
                  <a:cubicBezTo>
                    <a:pt x="59057" y="0"/>
                    <a:pt x="48376" y="4556"/>
                    <a:pt x="39581" y="12151"/>
                  </a:cubicBezTo>
                  <a:cubicBezTo>
                    <a:pt x="39581" y="12911"/>
                    <a:pt x="38952" y="12911"/>
                    <a:pt x="38952" y="12911"/>
                  </a:cubicBezTo>
                  <a:cubicBezTo>
                    <a:pt x="31413" y="22025"/>
                    <a:pt x="31413" y="22025"/>
                    <a:pt x="31413" y="22025"/>
                  </a:cubicBezTo>
                  <a:cubicBezTo>
                    <a:pt x="0" y="60000"/>
                    <a:pt x="0" y="60000"/>
                    <a:pt x="0" y="60000"/>
                  </a:cubicBezTo>
                  <a:cubicBezTo>
                    <a:pt x="18219" y="81265"/>
                    <a:pt x="18219" y="81265"/>
                    <a:pt x="18219" y="81265"/>
                  </a:cubicBezTo>
                  <a:cubicBezTo>
                    <a:pt x="31413" y="97974"/>
                    <a:pt x="31413" y="97974"/>
                    <a:pt x="31413" y="97974"/>
                  </a:cubicBezTo>
                  <a:cubicBezTo>
                    <a:pt x="38952" y="107088"/>
                    <a:pt x="38952" y="107088"/>
                    <a:pt x="38952" y="107088"/>
                  </a:cubicBezTo>
                  <a:cubicBezTo>
                    <a:pt x="40837" y="109367"/>
                    <a:pt x="43350" y="110886"/>
                    <a:pt x="45863" y="112405"/>
                  </a:cubicBezTo>
                  <a:cubicBezTo>
                    <a:pt x="53403" y="117721"/>
                    <a:pt x="61570" y="120000"/>
                    <a:pt x="70366" y="120000"/>
                  </a:cubicBezTo>
                  <a:cubicBezTo>
                    <a:pt x="70366" y="120000"/>
                    <a:pt x="70366" y="120000"/>
                    <a:pt x="70366" y="120000"/>
                  </a:cubicBezTo>
                  <a:cubicBezTo>
                    <a:pt x="70366" y="120000"/>
                    <a:pt x="70366" y="120000"/>
                    <a:pt x="70366" y="120000"/>
                  </a:cubicBezTo>
                  <a:cubicBezTo>
                    <a:pt x="83560" y="120000"/>
                    <a:pt x="95497" y="113924"/>
                    <a:pt x="104293" y="104050"/>
                  </a:cubicBezTo>
                  <a:cubicBezTo>
                    <a:pt x="104293" y="104050"/>
                    <a:pt x="104293" y="104050"/>
                    <a:pt x="104293" y="104050"/>
                  </a:cubicBezTo>
                  <a:cubicBezTo>
                    <a:pt x="104293" y="104050"/>
                    <a:pt x="104293" y="104050"/>
                    <a:pt x="104293" y="104050"/>
                  </a:cubicBezTo>
                  <a:cubicBezTo>
                    <a:pt x="104921" y="104050"/>
                    <a:pt x="104921" y="104050"/>
                    <a:pt x="104921" y="104050"/>
                  </a:cubicBezTo>
                  <a:cubicBezTo>
                    <a:pt x="109947" y="97215"/>
                    <a:pt x="114345" y="89620"/>
                    <a:pt x="116858" y="81265"/>
                  </a:cubicBezTo>
                  <a:cubicBezTo>
                    <a:pt x="119371" y="74430"/>
                    <a:pt x="120000" y="67594"/>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5443"/>
                  </a:cubicBezTo>
                  <a:cubicBezTo>
                    <a:pt x="120000" y="55443"/>
                    <a:pt x="120000" y="55443"/>
                    <a:pt x="120000" y="55443"/>
                  </a:cubicBezTo>
                  <a:cubicBezTo>
                    <a:pt x="120000" y="52405"/>
                    <a:pt x="119371" y="48607"/>
                    <a:pt x="118743" y="45569"/>
                  </a:cubicBezTo>
                  <a:cubicBezTo>
                    <a:pt x="118743" y="45569"/>
                    <a:pt x="118743" y="45569"/>
                    <a:pt x="118743" y="45569"/>
                  </a:cubicBezTo>
                  <a:cubicBezTo>
                    <a:pt x="118743" y="45569"/>
                    <a:pt x="118743" y="45569"/>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6230" y="33417"/>
                    <a:pt x="111204" y="23544"/>
                    <a:pt x="104921" y="15949"/>
                  </a:cubicBezTo>
                  <a:cubicBezTo>
                    <a:pt x="104293" y="15949"/>
                    <a:pt x="104293" y="15949"/>
                    <a:pt x="104293" y="15949"/>
                  </a:cubicBezTo>
                  <a:cubicBezTo>
                    <a:pt x="104293" y="15949"/>
                    <a:pt x="104293" y="15949"/>
                    <a:pt x="104293" y="15949"/>
                  </a:cubicBezTo>
                  <a:cubicBezTo>
                    <a:pt x="104293" y="15949"/>
                    <a:pt x="104293" y="15949"/>
                    <a:pt x="104293" y="15949"/>
                  </a:cubicBezTo>
                  <a:cubicBezTo>
                    <a:pt x="95497" y="6075"/>
                    <a:pt x="83560" y="0"/>
                    <a:pt x="70366" y="0"/>
                  </a:cubicBezTo>
                </a:path>
              </a:pathLst>
            </a:custGeom>
            <a:solidFill>
              <a:srgbClr val="0D60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0" name="Shape 520"/>
            <p:cNvSpPr/>
            <p:nvPr/>
          </p:nvSpPr>
          <p:spPr>
            <a:xfrm>
              <a:off x="5337175" y="2031759"/>
              <a:ext cx="647700" cy="265113"/>
            </a:xfrm>
            <a:custGeom>
              <a:avLst/>
              <a:gdLst/>
              <a:ahLst/>
              <a:cxnLst/>
              <a:rect l="0" t="0" r="0" b="0"/>
              <a:pathLst>
                <a:path w="120000" h="120000" extrusionOk="0">
                  <a:moveTo>
                    <a:pt x="120000" y="0"/>
                  </a:moveTo>
                  <a:cubicBezTo>
                    <a:pt x="0" y="0"/>
                    <a:pt x="0" y="0"/>
                    <a:pt x="0" y="0"/>
                  </a:cubicBezTo>
                  <a:cubicBezTo>
                    <a:pt x="50000" y="120000"/>
                    <a:pt x="50000" y="120000"/>
                    <a:pt x="50000" y="120000"/>
                  </a:cubicBezTo>
                  <a:cubicBezTo>
                    <a:pt x="50000" y="120000"/>
                    <a:pt x="50000" y="120000"/>
                    <a:pt x="50000" y="120000"/>
                  </a:cubicBezTo>
                  <a:cubicBezTo>
                    <a:pt x="50000" y="120000"/>
                    <a:pt x="50000" y="120000"/>
                    <a:pt x="50000" y="120000"/>
                  </a:cubicBezTo>
                  <a:cubicBezTo>
                    <a:pt x="81250" y="44050"/>
                    <a:pt x="81250" y="44050"/>
                    <a:pt x="81250" y="44050"/>
                  </a:cubicBezTo>
                  <a:cubicBezTo>
                    <a:pt x="88750" y="27341"/>
                    <a:pt x="88750" y="27341"/>
                    <a:pt x="88750" y="27341"/>
                  </a:cubicBezTo>
                  <a:cubicBezTo>
                    <a:pt x="88750" y="25822"/>
                    <a:pt x="89375" y="25822"/>
                    <a:pt x="89375" y="24303"/>
                  </a:cubicBezTo>
                  <a:cubicBezTo>
                    <a:pt x="98125" y="9113"/>
                    <a:pt x="108750" y="0"/>
                    <a:pt x="12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1" name="Shape 521"/>
            <p:cNvSpPr/>
            <p:nvPr/>
          </p:nvSpPr>
          <p:spPr>
            <a:xfrm>
              <a:off x="5337175" y="2296872"/>
              <a:ext cx="647700" cy="266699"/>
            </a:xfrm>
            <a:custGeom>
              <a:avLst/>
              <a:gdLst/>
              <a:ahLst/>
              <a:cxnLst/>
              <a:rect l="0" t="0" r="0" b="0"/>
              <a:pathLst>
                <a:path w="120000" h="120000" extrusionOk="0">
                  <a:moveTo>
                    <a:pt x="50000" y="0"/>
                  </a:moveTo>
                  <a:cubicBezTo>
                    <a:pt x="0" y="120000"/>
                    <a:pt x="0" y="120000"/>
                    <a:pt x="0" y="120000"/>
                  </a:cubicBezTo>
                  <a:cubicBezTo>
                    <a:pt x="120000" y="120000"/>
                    <a:pt x="120000" y="120000"/>
                    <a:pt x="120000" y="120000"/>
                  </a:cubicBezTo>
                  <a:cubicBezTo>
                    <a:pt x="120000" y="120000"/>
                    <a:pt x="120000" y="120000"/>
                    <a:pt x="120000" y="120000"/>
                  </a:cubicBezTo>
                  <a:cubicBezTo>
                    <a:pt x="111250" y="120000"/>
                    <a:pt x="103125" y="115443"/>
                    <a:pt x="95625" y="104810"/>
                  </a:cubicBezTo>
                  <a:cubicBezTo>
                    <a:pt x="93125" y="101772"/>
                    <a:pt x="90625" y="98734"/>
                    <a:pt x="88750" y="94177"/>
                  </a:cubicBezTo>
                  <a:cubicBezTo>
                    <a:pt x="81250" y="75949"/>
                    <a:pt x="81250" y="75949"/>
                    <a:pt x="81250" y="75949"/>
                  </a:cubicBezTo>
                  <a:cubicBezTo>
                    <a:pt x="68125" y="42531"/>
                    <a:pt x="68125" y="42531"/>
                    <a:pt x="68125" y="42531"/>
                  </a:cubicBezTo>
                  <a:cubicBezTo>
                    <a:pt x="50000" y="0"/>
                    <a:pt x="50000" y="0"/>
                    <a:pt x="5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522" name="Shape 522"/>
          <p:cNvGrpSpPr/>
          <p:nvPr/>
        </p:nvGrpSpPr>
        <p:grpSpPr>
          <a:xfrm>
            <a:off x="8852789" y="3752912"/>
            <a:ext cx="2105024" cy="1658938"/>
            <a:chOff x="5946775" y="4468571"/>
            <a:chExt cx="2105024" cy="1658938"/>
          </a:xfrm>
        </p:grpSpPr>
        <p:sp>
          <p:nvSpPr>
            <p:cNvPr id="523" name="Shape 523"/>
            <p:cNvSpPr/>
            <p:nvPr/>
          </p:nvSpPr>
          <p:spPr>
            <a:xfrm>
              <a:off x="5946775" y="5032135"/>
              <a:ext cx="2105024" cy="534988"/>
            </a:xfrm>
            <a:custGeom>
              <a:avLst/>
              <a:gdLst/>
              <a:ahLst/>
              <a:cxnLst/>
              <a:rect l="0" t="0" r="0" b="0"/>
              <a:pathLst>
                <a:path w="120000" h="120000" extrusionOk="0">
                  <a:moveTo>
                    <a:pt x="15192" y="120000"/>
                  </a:moveTo>
                  <a:cubicBezTo>
                    <a:pt x="104807" y="120000"/>
                    <a:pt x="104807" y="120000"/>
                    <a:pt x="104807" y="120000"/>
                  </a:cubicBezTo>
                  <a:cubicBezTo>
                    <a:pt x="113269" y="120000"/>
                    <a:pt x="120000" y="92830"/>
                    <a:pt x="120000" y="59622"/>
                  </a:cubicBezTo>
                  <a:cubicBezTo>
                    <a:pt x="120000" y="26415"/>
                    <a:pt x="113269" y="0"/>
                    <a:pt x="104807" y="0"/>
                  </a:cubicBezTo>
                  <a:cubicBezTo>
                    <a:pt x="15192" y="0"/>
                    <a:pt x="15192" y="0"/>
                    <a:pt x="15192" y="0"/>
                  </a:cubicBezTo>
                  <a:cubicBezTo>
                    <a:pt x="6730" y="0"/>
                    <a:pt x="0" y="26415"/>
                    <a:pt x="0" y="59622"/>
                  </a:cubicBezTo>
                  <a:cubicBezTo>
                    <a:pt x="0" y="92830"/>
                    <a:pt x="6730" y="120000"/>
                    <a:pt x="15192" y="12000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4" name="Shape 524"/>
            <p:cNvSpPr/>
            <p:nvPr/>
          </p:nvSpPr>
          <p:spPr>
            <a:xfrm>
              <a:off x="5946775" y="4468571"/>
              <a:ext cx="1096962" cy="1658938"/>
            </a:xfrm>
            <a:custGeom>
              <a:avLst/>
              <a:gdLst/>
              <a:ahLst/>
              <a:cxnLst/>
              <a:rect l="0" t="0" r="0" b="0"/>
              <a:pathLst>
                <a:path w="120000" h="120000" extrusionOk="0">
                  <a:moveTo>
                    <a:pt x="0" y="60000"/>
                  </a:moveTo>
                  <a:cubicBezTo>
                    <a:pt x="0" y="65609"/>
                    <a:pt x="3323" y="70487"/>
                    <a:pt x="8861" y="74146"/>
                  </a:cubicBezTo>
                  <a:cubicBezTo>
                    <a:pt x="9230" y="74146"/>
                    <a:pt x="9230" y="74146"/>
                    <a:pt x="9230" y="74146"/>
                  </a:cubicBezTo>
                  <a:cubicBezTo>
                    <a:pt x="67200" y="112439"/>
                    <a:pt x="67200" y="112439"/>
                    <a:pt x="67200" y="112439"/>
                  </a:cubicBezTo>
                  <a:cubicBezTo>
                    <a:pt x="78646" y="120000"/>
                    <a:pt x="97107" y="120000"/>
                    <a:pt x="108553" y="112439"/>
                  </a:cubicBezTo>
                  <a:cubicBezTo>
                    <a:pt x="120000" y="104878"/>
                    <a:pt x="120000" y="92682"/>
                    <a:pt x="108553" y="85121"/>
                  </a:cubicBezTo>
                  <a:cubicBezTo>
                    <a:pt x="70523" y="60000"/>
                    <a:pt x="70523" y="60000"/>
                    <a:pt x="70523" y="60000"/>
                  </a:cubicBezTo>
                  <a:cubicBezTo>
                    <a:pt x="108553" y="35121"/>
                    <a:pt x="108553" y="35121"/>
                    <a:pt x="108553" y="35121"/>
                  </a:cubicBezTo>
                  <a:cubicBezTo>
                    <a:pt x="120000" y="27560"/>
                    <a:pt x="120000" y="15121"/>
                    <a:pt x="108553" y="7560"/>
                  </a:cubicBezTo>
                  <a:cubicBezTo>
                    <a:pt x="97107" y="0"/>
                    <a:pt x="78646" y="0"/>
                    <a:pt x="67200" y="7560"/>
                  </a:cubicBezTo>
                  <a:cubicBezTo>
                    <a:pt x="9230" y="45853"/>
                    <a:pt x="9230" y="45853"/>
                    <a:pt x="9230" y="45853"/>
                  </a:cubicBezTo>
                  <a:cubicBezTo>
                    <a:pt x="8861" y="45853"/>
                    <a:pt x="8861" y="45853"/>
                    <a:pt x="8861" y="45853"/>
                  </a:cubicBezTo>
                  <a:cubicBezTo>
                    <a:pt x="3323" y="49512"/>
                    <a:pt x="0" y="54390"/>
                    <a:pt x="0" y="6000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5" name="Shape 525"/>
            <p:cNvSpPr/>
            <p:nvPr/>
          </p:nvSpPr>
          <p:spPr>
            <a:xfrm>
              <a:off x="5946775" y="5032135"/>
              <a:ext cx="644524" cy="534988"/>
            </a:xfrm>
            <a:custGeom>
              <a:avLst/>
              <a:gdLst/>
              <a:ahLst/>
              <a:cxnLst/>
              <a:rect l="0" t="0" r="0" b="0"/>
              <a:pathLst>
                <a:path w="120000" h="120000" extrusionOk="0">
                  <a:moveTo>
                    <a:pt x="49633" y="0"/>
                  </a:moveTo>
                  <a:cubicBezTo>
                    <a:pt x="36439" y="0"/>
                    <a:pt x="24502" y="6037"/>
                    <a:pt x="15706" y="15849"/>
                  </a:cubicBezTo>
                  <a:cubicBezTo>
                    <a:pt x="15706" y="15849"/>
                    <a:pt x="15706" y="15849"/>
                    <a:pt x="15706" y="15849"/>
                  </a:cubicBezTo>
                  <a:cubicBezTo>
                    <a:pt x="15706" y="15849"/>
                    <a:pt x="15706" y="15849"/>
                    <a:pt x="15706" y="15849"/>
                  </a:cubicBezTo>
                  <a:cubicBezTo>
                    <a:pt x="15078" y="15849"/>
                    <a:pt x="15078" y="15849"/>
                    <a:pt x="15078" y="15849"/>
                  </a:cubicBezTo>
                  <a:cubicBezTo>
                    <a:pt x="9424" y="22641"/>
                    <a:pt x="5026" y="30943"/>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1509"/>
                  </a:cubicBezTo>
                  <a:cubicBezTo>
                    <a:pt x="2513" y="41509"/>
                    <a:pt x="2513"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628" y="46037"/>
                    <a:pt x="0" y="51320"/>
                    <a:pt x="0" y="55849"/>
                  </a:cubicBezTo>
                  <a:cubicBezTo>
                    <a:pt x="0" y="55849"/>
                    <a:pt x="0" y="55849"/>
                    <a:pt x="0" y="55849"/>
                  </a:cubicBezTo>
                  <a:cubicBezTo>
                    <a:pt x="0" y="55849"/>
                    <a:pt x="0" y="55849"/>
                    <a:pt x="0" y="55849"/>
                  </a:cubicBezTo>
                  <a:cubicBezTo>
                    <a:pt x="0" y="55849"/>
                    <a:pt x="0" y="55849"/>
                    <a:pt x="0" y="55849"/>
                  </a:cubicBezTo>
                  <a:cubicBezTo>
                    <a:pt x="0" y="55849"/>
                    <a:pt x="0" y="55849"/>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9622"/>
                    <a:pt x="0" y="59622"/>
                    <a:pt x="0" y="59622"/>
                  </a:cubicBezTo>
                  <a:cubicBezTo>
                    <a:pt x="0" y="59622"/>
                    <a:pt x="0" y="59622"/>
                    <a:pt x="0" y="59622"/>
                  </a:cubicBezTo>
                  <a:cubicBezTo>
                    <a:pt x="0" y="59622"/>
                    <a:pt x="0" y="59622"/>
                    <a:pt x="0" y="59622"/>
                  </a:cubicBezTo>
                  <a:cubicBezTo>
                    <a:pt x="0" y="59622"/>
                    <a:pt x="0" y="59622"/>
                    <a:pt x="0" y="59622"/>
                  </a:cubicBezTo>
                  <a:cubicBezTo>
                    <a:pt x="0" y="67169"/>
                    <a:pt x="628" y="74716"/>
                    <a:pt x="3141" y="80754"/>
                  </a:cubicBezTo>
                  <a:cubicBezTo>
                    <a:pt x="5654" y="89811"/>
                    <a:pt x="10052" y="97358"/>
                    <a:pt x="15078" y="103396"/>
                  </a:cubicBezTo>
                  <a:cubicBezTo>
                    <a:pt x="15706" y="103396"/>
                    <a:pt x="15706" y="103396"/>
                    <a:pt x="15706" y="103396"/>
                  </a:cubicBezTo>
                  <a:cubicBezTo>
                    <a:pt x="15706" y="103396"/>
                    <a:pt x="15706" y="103396"/>
                    <a:pt x="15706" y="103396"/>
                  </a:cubicBezTo>
                  <a:cubicBezTo>
                    <a:pt x="15706" y="103396"/>
                    <a:pt x="15706" y="103396"/>
                    <a:pt x="15706" y="103396"/>
                  </a:cubicBezTo>
                  <a:cubicBezTo>
                    <a:pt x="24502" y="113207"/>
                    <a:pt x="36439" y="120000"/>
                    <a:pt x="49633" y="120000"/>
                  </a:cubicBezTo>
                  <a:cubicBezTo>
                    <a:pt x="49633" y="120000"/>
                    <a:pt x="49633" y="120000"/>
                    <a:pt x="49633" y="120000"/>
                  </a:cubicBezTo>
                  <a:cubicBezTo>
                    <a:pt x="49633" y="120000"/>
                    <a:pt x="49633" y="120000"/>
                    <a:pt x="49633" y="120000"/>
                  </a:cubicBezTo>
                  <a:cubicBezTo>
                    <a:pt x="59057" y="120000"/>
                    <a:pt x="67225" y="116981"/>
                    <a:pt x="74764" y="111698"/>
                  </a:cubicBezTo>
                  <a:cubicBezTo>
                    <a:pt x="77277" y="110188"/>
                    <a:pt x="79162" y="107924"/>
                    <a:pt x="81047" y="106415"/>
                  </a:cubicBezTo>
                  <a:cubicBezTo>
                    <a:pt x="88586" y="97358"/>
                    <a:pt x="88586" y="97358"/>
                    <a:pt x="88586" y="97358"/>
                  </a:cubicBezTo>
                  <a:cubicBezTo>
                    <a:pt x="102408" y="80754"/>
                    <a:pt x="102408" y="80754"/>
                    <a:pt x="102408" y="80754"/>
                  </a:cubicBezTo>
                  <a:cubicBezTo>
                    <a:pt x="120000" y="59622"/>
                    <a:pt x="120000" y="59622"/>
                    <a:pt x="120000" y="59622"/>
                  </a:cubicBezTo>
                  <a:cubicBezTo>
                    <a:pt x="88586" y="21886"/>
                    <a:pt x="88586" y="21886"/>
                    <a:pt x="88586" y="21886"/>
                  </a:cubicBezTo>
                  <a:cubicBezTo>
                    <a:pt x="81047" y="12830"/>
                    <a:pt x="81047" y="12830"/>
                    <a:pt x="81047" y="12830"/>
                  </a:cubicBezTo>
                  <a:cubicBezTo>
                    <a:pt x="81047" y="12830"/>
                    <a:pt x="80418" y="12830"/>
                    <a:pt x="80418" y="12075"/>
                  </a:cubicBezTo>
                  <a:cubicBezTo>
                    <a:pt x="71623" y="4528"/>
                    <a:pt x="60942" y="0"/>
                    <a:pt x="49633" y="0"/>
                  </a:cubicBezTo>
                </a:path>
              </a:pathLst>
            </a:custGeom>
            <a:solidFill>
              <a:srgbClr val="222A3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6" name="Shape 526"/>
            <p:cNvSpPr/>
            <p:nvPr/>
          </p:nvSpPr>
          <p:spPr>
            <a:xfrm>
              <a:off x="6213475" y="5032135"/>
              <a:ext cx="647700" cy="266699"/>
            </a:xfrm>
            <a:custGeom>
              <a:avLst/>
              <a:gdLst/>
              <a:ahLst/>
              <a:cxnLst/>
              <a:rect l="0" t="0" r="0" b="0"/>
              <a:pathLst>
                <a:path w="120000" h="120000" extrusionOk="0">
                  <a:moveTo>
                    <a:pt x="0" y="0"/>
                  </a:moveTo>
                  <a:cubicBezTo>
                    <a:pt x="11250" y="0"/>
                    <a:pt x="21875" y="9113"/>
                    <a:pt x="30625" y="24303"/>
                  </a:cubicBezTo>
                  <a:cubicBezTo>
                    <a:pt x="30625" y="25822"/>
                    <a:pt x="31250" y="25822"/>
                    <a:pt x="31250" y="27341"/>
                  </a:cubicBezTo>
                  <a:cubicBezTo>
                    <a:pt x="38750" y="44050"/>
                    <a:pt x="38750" y="44050"/>
                    <a:pt x="38750" y="44050"/>
                  </a:cubicBezTo>
                  <a:cubicBezTo>
                    <a:pt x="70000" y="120000"/>
                    <a:pt x="70000" y="120000"/>
                    <a:pt x="70000" y="120000"/>
                  </a:cubicBezTo>
                  <a:cubicBezTo>
                    <a:pt x="70000" y="120000"/>
                    <a:pt x="70000" y="120000"/>
                    <a:pt x="70000" y="120000"/>
                  </a:cubicBezTo>
                  <a:cubicBezTo>
                    <a:pt x="70000" y="120000"/>
                    <a:pt x="70000" y="120000"/>
                    <a:pt x="70000" y="120000"/>
                  </a:cubicBezTo>
                  <a:cubicBezTo>
                    <a:pt x="120000" y="0"/>
                    <a:pt x="120000" y="0"/>
                    <a:pt x="120000" y="0"/>
                  </a:cubicBezTo>
                  <a:cubicBezTo>
                    <a:pt x="0" y="0"/>
                    <a:pt x="0" y="0"/>
                    <a:pt x="0" y="0"/>
                  </a:cubicBezTo>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7" name="Shape 527"/>
            <p:cNvSpPr/>
            <p:nvPr/>
          </p:nvSpPr>
          <p:spPr>
            <a:xfrm>
              <a:off x="6213475" y="5298835"/>
              <a:ext cx="647700" cy="268288"/>
            </a:xfrm>
            <a:custGeom>
              <a:avLst/>
              <a:gdLst/>
              <a:ahLst/>
              <a:cxnLst/>
              <a:rect l="0" t="0" r="0" b="0"/>
              <a:pathLst>
                <a:path w="120000" h="120000" extrusionOk="0">
                  <a:moveTo>
                    <a:pt x="70000" y="0"/>
                  </a:moveTo>
                  <a:cubicBezTo>
                    <a:pt x="52500" y="42000"/>
                    <a:pt x="52500" y="42000"/>
                    <a:pt x="52500" y="42000"/>
                  </a:cubicBezTo>
                  <a:cubicBezTo>
                    <a:pt x="38750" y="75000"/>
                    <a:pt x="38750" y="75000"/>
                    <a:pt x="38750" y="75000"/>
                  </a:cubicBezTo>
                  <a:cubicBezTo>
                    <a:pt x="31250" y="93000"/>
                    <a:pt x="31250" y="93000"/>
                    <a:pt x="31250" y="93000"/>
                  </a:cubicBezTo>
                  <a:cubicBezTo>
                    <a:pt x="29375" y="96000"/>
                    <a:pt x="27500" y="100500"/>
                    <a:pt x="25000" y="103500"/>
                  </a:cubicBezTo>
                  <a:cubicBezTo>
                    <a:pt x="17500" y="114000"/>
                    <a:pt x="9375" y="120000"/>
                    <a:pt x="0" y="120000"/>
                  </a:cubicBezTo>
                  <a:cubicBezTo>
                    <a:pt x="0" y="120000"/>
                    <a:pt x="0" y="120000"/>
                    <a:pt x="0" y="120000"/>
                  </a:cubicBezTo>
                  <a:cubicBezTo>
                    <a:pt x="120000" y="120000"/>
                    <a:pt x="120000" y="120000"/>
                    <a:pt x="120000" y="120000"/>
                  </a:cubicBezTo>
                  <a:cubicBezTo>
                    <a:pt x="70000" y="0"/>
                    <a:pt x="70000" y="0"/>
                    <a:pt x="70000" y="0"/>
                  </a:cubicBezTo>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528" name="Shape 528"/>
          <p:cNvGrpSpPr/>
          <p:nvPr/>
        </p:nvGrpSpPr>
        <p:grpSpPr>
          <a:xfrm>
            <a:off x="7179565" y="4794313"/>
            <a:ext cx="2105024" cy="1658938"/>
            <a:chOff x="4146550" y="1468196"/>
            <a:chExt cx="2105024" cy="1658938"/>
          </a:xfrm>
        </p:grpSpPr>
        <p:sp>
          <p:nvSpPr>
            <p:cNvPr id="529" name="Shape 529"/>
            <p:cNvSpPr/>
            <p:nvPr/>
          </p:nvSpPr>
          <p:spPr>
            <a:xfrm>
              <a:off x="4146550" y="2031759"/>
              <a:ext cx="2105024" cy="531812"/>
            </a:xfrm>
            <a:custGeom>
              <a:avLst/>
              <a:gdLst/>
              <a:ahLst/>
              <a:cxnLst/>
              <a:rect l="0" t="0" r="0" b="0"/>
              <a:pathLst>
                <a:path w="120000" h="120000" extrusionOk="0">
                  <a:moveTo>
                    <a:pt x="104807" y="120000"/>
                  </a:moveTo>
                  <a:cubicBezTo>
                    <a:pt x="15192" y="120000"/>
                    <a:pt x="15192" y="120000"/>
                    <a:pt x="15192" y="120000"/>
                  </a:cubicBezTo>
                  <a:cubicBezTo>
                    <a:pt x="6730" y="120000"/>
                    <a:pt x="0" y="93417"/>
                    <a:pt x="0" y="60000"/>
                  </a:cubicBezTo>
                  <a:cubicBezTo>
                    <a:pt x="0" y="26582"/>
                    <a:pt x="6730" y="0"/>
                    <a:pt x="15192" y="0"/>
                  </a:cubicBezTo>
                  <a:cubicBezTo>
                    <a:pt x="104807" y="0"/>
                    <a:pt x="104807" y="0"/>
                    <a:pt x="104807" y="0"/>
                  </a:cubicBezTo>
                  <a:cubicBezTo>
                    <a:pt x="113269" y="0"/>
                    <a:pt x="120000" y="26582"/>
                    <a:pt x="120000" y="60000"/>
                  </a:cubicBezTo>
                  <a:cubicBezTo>
                    <a:pt x="120000" y="93417"/>
                    <a:pt x="113269" y="120000"/>
                    <a:pt x="104807" y="12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0" name="Shape 530"/>
            <p:cNvSpPr/>
            <p:nvPr/>
          </p:nvSpPr>
          <p:spPr>
            <a:xfrm>
              <a:off x="5154612" y="1468196"/>
              <a:ext cx="1096962" cy="1658938"/>
            </a:xfrm>
            <a:custGeom>
              <a:avLst/>
              <a:gdLst/>
              <a:ahLst/>
              <a:cxnLst/>
              <a:rect l="0" t="0" r="0" b="0"/>
              <a:pathLst>
                <a:path w="120000" h="120000" extrusionOk="0">
                  <a:moveTo>
                    <a:pt x="120000" y="60000"/>
                  </a:moveTo>
                  <a:cubicBezTo>
                    <a:pt x="120000" y="65609"/>
                    <a:pt x="116676" y="70487"/>
                    <a:pt x="111138" y="74146"/>
                  </a:cubicBezTo>
                  <a:cubicBezTo>
                    <a:pt x="110769" y="74146"/>
                    <a:pt x="110769" y="74146"/>
                    <a:pt x="110769" y="74146"/>
                  </a:cubicBezTo>
                  <a:cubicBezTo>
                    <a:pt x="52800" y="112439"/>
                    <a:pt x="52800" y="112439"/>
                    <a:pt x="52800" y="112439"/>
                  </a:cubicBezTo>
                  <a:cubicBezTo>
                    <a:pt x="41353" y="120000"/>
                    <a:pt x="22892" y="120000"/>
                    <a:pt x="11446" y="112439"/>
                  </a:cubicBezTo>
                  <a:cubicBezTo>
                    <a:pt x="0" y="104878"/>
                    <a:pt x="0" y="92682"/>
                    <a:pt x="11446" y="85121"/>
                  </a:cubicBezTo>
                  <a:cubicBezTo>
                    <a:pt x="49476" y="60000"/>
                    <a:pt x="49476" y="60000"/>
                    <a:pt x="49476" y="60000"/>
                  </a:cubicBezTo>
                  <a:cubicBezTo>
                    <a:pt x="11446" y="35121"/>
                    <a:pt x="11446" y="35121"/>
                    <a:pt x="11446" y="35121"/>
                  </a:cubicBezTo>
                  <a:cubicBezTo>
                    <a:pt x="0" y="27560"/>
                    <a:pt x="0" y="15121"/>
                    <a:pt x="11446" y="7560"/>
                  </a:cubicBezTo>
                  <a:cubicBezTo>
                    <a:pt x="22892" y="0"/>
                    <a:pt x="41353" y="0"/>
                    <a:pt x="52800" y="7560"/>
                  </a:cubicBezTo>
                  <a:cubicBezTo>
                    <a:pt x="110769" y="45853"/>
                    <a:pt x="110769" y="45853"/>
                    <a:pt x="110769" y="45853"/>
                  </a:cubicBezTo>
                  <a:cubicBezTo>
                    <a:pt x="111138" y="45853"/>
                    <a:pt x="111138" y="45853"/>
                    <a:pt x="111138" y="45853"/>
                  </a:cubicBezTo>
                  <a:cubicBezTo>
                    <a:pt x="116676" y="49512"/>
                    <a:pt x="120000" y="54390"/>
                    <a:pt x="120000" y="6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1" name="Shape 531"/>
            <p:cNvSpPr/>
            <p:nvPr/>
          </p:nvSpPr>
          <p:spPr>
            <a:xfrm>
              <a:off x="5607050" y="2031759"/>
              <a:ext cx="644524" cy="531812"/>
            </a:xfrm>
            <a:custGeom>
              <a:avLst/>
              <a:gdLst/>
              <a:ahLst/>
              <a:cxnLst/>
              <a:rect l="0" t="0" r="0" b="0"/>
              <a:pathLst>
                <a:path w="120000" h="120000" extrusionOk="0">
                  <a:moveTo>
                    <a:pt x="70366" y="0"/>
                  </a:moveTo>
                  <a:cubicBezTo>
                    <a:pt x="59057" y="0"/>
                    <a:pt x="48376" y="4556"/>
                    <a:pt x="39581" y="12151"/>
                  </a:cubicBezTo>
                  <a:cubicBezTo>
                    <a:pt x="39581" y="12911"/>
                    <a:pt x="38952" y="12911"/>
                    <a:pt x="38952" y="12911"/>
                  </a:cubicBezTo>
                  <a:cubicBezTo>
                    <a:pt x="31413" y="22025"/>
                    <a:pt x="31413" y="22025"/>
                    <a:pt x="31413" y="22025"/>
                  </a:cubicBezTo>
                  <a:cubicBezTo>
                    <a:pt x="0" y="60000"/>
                    <a:pt x="0" y="60000"/>
                    <a:pt x="0" y="60000"/>
                  </a:cubicBezTo>
                  <a:cubicBezTo>
                    <a:pt x="18219" y="81265"/>
                    <a:pt x="18219" y="81265"/>
                    <a:pt x="18219" y="81265"/>
                  </a:cubicBezTo>
                  <a:cubicBezTo>
                    <a:pt x="31413" y="97974"/>
                    <a:pt x="31413" y="97974"/>
                    <a:pt x="31413" y="97974"/>
                  </a:cubicBezTo>
                  <a:cubicBezTo>
                    <a:pt x="38952" y="107088"/>
                    <a:pt x="38952" y="107088"/>
                    <a:pt x="38952" y="107088"/>
                  </a:cubicBezTo>
                  <a:cubicBezTo>
                    <a:pt x="40837" y="109367"/>
                    <a:pt x="43350" y="110886"/>
                    <a:pt x="45863" y="112405"/>
                  </a:cubicBezTo>
                  <a:cubicBezTo>
                    <a:pt x="53403" y="117721"/>
                    <a:pt x="61570" y="120000"/>
                    <a:pt x="70366" y="120000"/>
                  </a:cubicBezTo>
                  <a:cubicBezTo>
                    <a:pt x="70366" y="120000"/>
                    <a:pt x="70366" y="120000"/>
                    <a:pt x="70366" y="120000"/>
                  </a:cubicBezTo>
                  <a:cubicBezTo>
                    <a:pt x="70366" y="120000"/>
                    <a:pt x="70366" y="120000"/>
                    <a:pt x="70366" y="120000"/>
                  </a:cubicBezTo>
                  <a:cubicBezTo>
                    <a:pt x="83560" y="120000"/>
                    <a:pt x="95497" y="113924"/>
                    <a:pt x="104293" y="104050"/>
                  </a:cubicBezTo>
                  <a:cubicBezTo>
                    <a:pt x="104293" y="104050"/>
                    <a:pt x="104293" y="104050"/>
                    <a:pt x="104293" y="104050"/>
                  </a:cubicBezTo>
                  <a:cubicBezTo>
                    <a:pt x="104293" y="104050"/>
                    <a:pt x="104293" y="104050"/>
                    <a:pt x="104293" y="104050"/>
                  </a:cubicBezTo>
                  <a:cubicBezTo>
                    <a:pt x="104921" y="104050"/>
                    <a:pt x="104921" y="104050"/>
                    <a:pt x="104921" y="104050"/>
                  </a:cubicBezTo>
                  <a:cubicBezTo>
                    <a:pt x="109947" y="97215"/>
                    <a:pt x="114345" y="89620"/>
                    <a:pt x="116858" y="81265"/>
                  </a:cubicBezTo>
                  <a:cubicBezTo>
                    <a:pt x="119371" y="74430"/>
                    <a:pt x="120000" y="67594"/>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5443"/>
                  </a:cubicBezTo>
                  <a:cubicBezTo>
                    <a:pt x="120000" y="55443"/>
                    <a:pt x="120000" y="55443"/>
                    <a:pt x="120000" y="55443"/>
                  </a:cubicBezTo>
                  <a:cubicBezTo>
                    <a:pt x="120000" y="52405"/>
                    <a:pt x="119371" y="48607"/>
                    <a:pt x="118743" y="45569"/>
                  </a:cubicBezTo>
                  <a:cubicBezTo>
                    <a:pt x="118743" y="45569"/>
                    <a:pt x="118743" y="45569"/>
                    <a:pt x="118743" y="45569"/>
                  </a:cubicBezTo>
                  <a:cubicBezTo>
                    <a:pt x="118743" y="45569"/>
                    <a:pt x="118743" y="45569"/>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6230" y="33417"/>
                    <a:pt x="111204" y="23544"/>
                    <a:pt x="104921" y="15949"/>
                  </a:cubicBezTo>
                  <a:cubicBezTo>
                    <a:pt x="104293" y="15949"/>
                    <a:pt x="104293" y="15949"/>
                    <a:pt x="104293" y="15949"/>
                  </a:cubicBezTo>
                  <a:cubicBezTo>
                    <a:pt x="104293" y="15949"/>
                    <a:pt x="104293" y="15949"/>
                    <a:pt x="104293" y="15949"/>
                  </a:cubicBezTo>
                  <a:cubicBezTo>
                    <a:pt x="104293" y="15949"/>
                    <a:pt x="104293" y="15949"/>
                    <a:pt x="104293" y="15949"/>
                  </a:cubicBezTo>
                  <a:cubicBezTo>
                    <a:pt x="95497" y="6075"/>
                    <a:pt x="83560" y="0"/>
                    <a:pt x="70366" y="0"/>
                  </a:cubicBezTo>
                </a:path>
              </a:pathLst>
            </a:custGeom>
            <a:solidFill>
              <a:srgbClr val="0D60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2" name="Shape 532"/>
            <p:cNvSpPr/>
            <p:nvPr/>
          </p:nvSpPr>
          <p:spPr>
            <a:xfrm>
              <a:off x="5337175" y="2031759"/>
              <a:ext cx="647700" cy="265113"/>
            </a:xfrm>
            <a:custGeom>
              <a:avLst/>
              <a:gdLst/>
              <a:ahLst/>
              <a:cxnLst/>
              <a:rect l="0" t="0" r="0" b="0"/>
              <a:pathLst>
                <a:path w="120000" h="120000" extrusionOk="0">
                  <a:moveTo>
                    <a:pt x="120000" y="0"/>
                  </a:moveTo>
                  <a:cubicBezTo>
                    <a:pt x="0" y="0"/>
                    <a:pt x="0" y="0"/>
                    <a:pt x="0" y="0"/>
                  </a:cubicBezTo>
                  <a:cubicBezTo>
                    <a:pt x="50000" y="120000"/>
                    <a:pt x="50000" y="120000"/>
                    <a:pt x="50000" y="120000"/>
                  </a:cubicBezTo>
                  <a:cubicBezTo>
                    <a:pt x="50000" y="120000"/>
                    <a:pt x="50000" y="120000"/>
                    <a:pt x="50000" y="120000"/>
                  </a:cubicBezTo>
                  <a:cubicBezTo>
                    <a:pt x="50000" y="120000"/>
                    <a:pt x="50000" y="120000"/>
                    <a:pt x="50000" y="120000"/>
                  </a:cubicBezTo>
                  <a:cubicBezTo>
                    <a:pt x="81250" y="44050"/>
                    <a:pt x="81250" y="44050"/>
                    <a:pt x="81250" y="44050"/>
                  </a:cubicBezTo>
                  <a:cubicBezTo>
                    <a:pt x="88750" y="27341"/>
                    <a:pt x="88750" y="27341"/>
                    <a:pt x="88750" y="27341"/>
                  </a:cubicBezTo>
                  <a:cubicBezTo>
                    <a:pt x="88750" y="25822"/>
                    <a:pt x="89375" y="25822"/>
                    <a:pt x="89375" y="24303"/>
                  </a:cubicBezTo>
                  <a:cubicBezTo>
                    <a:pt x="98125" y="9113"/>
                    <a:pt x="108750" y="0"/>
                    <a:pt x="12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3" name="Shape 533"/>
            <p:cNvSpPr/>
            <p:nvPr/>
          </p:nvSpPr>
          <p:spPr>
            <a:xfrm>
              <a:off x="5337175" y="2296872"/>
              <a:ext cx="647700" cy="266699"/>
            </a:xfrm>
            <a:custGeom>
              <a:avLst/>
              <a:gdLst/>
              <a:ahLst/>
              <a:cxnLst/>
              <a:rect l="0" t="0" r="0" b="0"/>
              <a:pathLst>
                <a:path w="120000" h="120000" extrusionOk="0">
                  <a:moveTo>
                    <a:pt x="50000" y="0"/>
                  </a:moveTo>
                  <a:cubicBezTo>
                    <a:pt x="0" y="120000"/>
                    <a:pt x="0" y="120000"/>
                    <a:pt x="0" y="120000"/>
                  </a:cubicBezTo>
                  <a:cubicBezTo>
                    <a:pt x="120000" y="120000"/>
                    <a:pt x="120000" y="120000"/>
                    <a:pt x="120000" y="120000"/>
                  </a:cubicBezTo>
                  <a:cubicBezTo>
                    <a:pt x="120000" y="120000"/>
                    <a:pt x="120000" y="120000"/>
                    <a:pt x="120000" y="120000"/>
                  </a:cubicBezTo>
                  <a:cubicBezTo>
                    <a:pt x="111250" y="120000"/>
                    <a:pt x="103125" y="115443"/>
                    <a:pt x="95625" y="104810"/>
                  </a:cubicBezTo>
                  <a:cubicBezTo>
                    <a:pt x="93125" y="101772"/>
                    <a:pt x="90625" y="98734"/>
                    <a:pt x="88750" y="94177"/>
                  </a:cubicBezTo>
                  <a:cubicBezTo>
                    <a:pt x="81250" y="75949"/>
                    <a:pt x="81250" y="75949"/>
                    <a:pt x="81250" y="75949"/>
                  </a:cubicBezTo>
                  <a:cubicBezTo>
                    <a:pt x="68125" y="42531"/>
                    <a:pt x="68125" y="42531"/>
                    <a:pt x="68125" y="42531"/>
                  </a:cubicBezTo>
                  <a:cubicBezTo>
                    <a:pt x="50000" y="0"/>
                    <a:pt x="50000" y="0"/>
                    <a:pt x="5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Aero-Infographic">
  <p:cSld name="Aero-Infographic">
    <p:spTree>
      <p:nvGrpSpPr>
        <p:cNvPr id="1" name="Shape 534"/>
        <p:cNvGrpSpPr/>
        <p:nvPr/>
      </p:nvGrpSpPr>
      <p:grpSpPr>
        <a:xfrm>
          <a:off x="0" y="0"/>
          <a:ext cx="0" cy="0"/>
          <a:chOff x="0" y="0"/>
          <a:chExt cx="0" cy="0"/>
        </a:xfrm>
      </p:grpSpPr>
      <p:sp>
        <p:nvSpPr>
          <p:cNvPr id="535" name="Shape 535"/>
          <p:cNvSpPr txBox="1">
            <a:spLocks noGrp="1"/>
          </p:cNvSpPr>
          <p:nvPr>
            <p:ph type="title"/>
          </p:nvPr>
        </p:nvSpPr>
        <p:spPr>
          <a:xfrm>
            <a:off x="208635" y="633245"/>
            <a:ext cx="9569083"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36" name="Shape 536"/>
          <p:cNvSpPr txBox="1">
            <a:spLocks noGrp="1"/>
          </p:cNvSpPr>
          <p:nvPr>
            <p:ph type="body" idx="1"/>
          </p:nvPr>
        </p:nvSpPr>
        <p:spPr>
          <a:xfrm>
            <a:off x="207963" y="273050"/>
            <a:ext cx="9569083"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7" name="Shape 537"/>
          <p:cNvSpPr/>
          <p:nvPr/>
        </p:nvSpPr>
        <p:spPr>
          <a:xfrm>
            <a:off x="-84570" y="2350435"/>
            <a:ext cx="9794526" cy="3583613"/>
          </a:xfrm>
          <a:custGeom>
            <a:avLst/>
            <a:gdLst/>
            <a:ahLst/>
            <a:cxnLst/>
            <a:rect l="0" t="0" r="0" b="0"/>
            <a:pathLst>
              <a:path w="120000" h="120000" extrusionOk="0">
                <a:moveTo>
                  <a:pt x="0" y="99534"/>
                </a:moveTo>
                <a:cubicBezTo>
                  <a:pt x="17821" y="120000"/>
                  <a:pt x="19688" y="62325"/>
                  <a:pt x="28005" y="62790"/>
                </a:cubicBezTo>
                <a:cubicBezTo>
                  <a:pt x="36322" y="63255"/>
                  <a:pt x="41414" y="85581"/>
                  <a:pt x="52277" y="83720"/>
                </a:cubicBezTo>
                <a:cubicBezTo>
                  <a:pt x="63140" y="81860"/>
                  <a:pt x="63988" y="40930"/>
                  <a:pt x="75190" y="37209"/>
                </a:cubicBezTo>
                <a:cubicBezTo>
                  <a:pt x="86393" y="33488"/>
                  <a:pt x="87538" y="57093"/>
                  <a:pt x="98231" y="55697"/>
                </a:cubicBezTo>
                <a:cubicBezTo>
                  <a:pt x="108925" y="54302"/>
                  <a:pt x="109137" y="9767"/>
                  <a:pt x="120000" y="0"/>
                </a:cubicBezTo>
              </a:path>
            </a:pathLst>
          </a:custGeom>
          <a:noFill/>
          <a:ln w="15875" cap="flat" cmpd="sng">
            <a:solidFill>
              <a:schemeClr val="dk1"/>
            </a:solidFill>
            <a:prstDash val="dash"/>
            <a:miter lim="8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538" name="Shape 538"/>
          <p:cNvGrpSpPr/>
          <p:nvPr/>
        </p:nvGrpSpPr>
        <p:grpSpPr>
          <a:xfrm>
            <a:off x="1760306" y="3744764"/>
            <a:ext cx="995965" cy="993236"/>
            <a:chOff x="1760306" y="3744764"/>
            <a:chExt cx="995965" cy="993236"/>
          </a:xfrm>
        </p:grpSpPr>
        <p:sp>
          <p:nvSpPr>
            <p:cNvPr id="539" name="Shape 539"/>
            <p:cNvSpPr/>
            <p:nvPr/>
          </p:nvSpPr>
          <p:spPr>
            <a:xfrm>
              <a:off x="1760306" y="3744764"/>
              <a:ext cx="995965" cy="993236"/>
            </a:xfrm>
            <a:prstGeom prst="ellipse">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540" name="Shape 540"/>
            <p:cNvSpPr/>
            <p:nvPr/>
          </p:nvSpPr>
          <p:spPr>
            <a:xfrm>
              <a:off x="2118625" y="4101719"/>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541" name="Shape 541"/>
          <p:cNvGrpSpPr/>
          <p:nvPr/>
        </p:nvGrpSpPr>
        <p:grpSpPr>
          <a:xfrm>
            <a:off x="3658378" y="4366073"/>
            <a:ext cx="995965" cy="993236"/>
            <a:chOff x="3658378" y="4366073"/>
            <a:chExt cx="995965" cy="993236"/>
          </a:xfrm>
        </p:grpSpPr>
        <p:sp>
          <p:nvSpPr>
            <p:cNvPr id="542" name="Shape 542"/>
            <p:cNvSpPr/>
            <p:nvPr/>
          </p:nvSpPr>
          <p:spPr>
            <a:xfrm>
              <a:off x="3658378" y="4366073"/>
              <a:ext cx="995965" cy="993236"/>
            </a:xfrm>
            <a:prstGeom prst="ellipse">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543" name="Shape 543"/>
            <p:cNvSpPr/>
            <p:nvPr/>
          </p:nvSpPr>
          <p:spPr>
            <a:xfrm>
              <a:off x="4030553" y="4724983"/>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544" name="Shape 544"/>
          <p:cNvGrpSpPr/>
          <p:nvPr/>
        </p:nvGrpSpPr>
        <p:grpSpPr>
          <a:xfrm>
            <a:off x="5556451" y="3010474"/>
            <a:ext cx="995965" cy="993236"/>
            <a:chOff x="5556451" y="3010474"/>
            <a:chExt cx="995965" cy="993236"/>
          </a:xfrm>
        </p:grpSpPr>
        <p:sp>
          <p:nvSpPr>
            <p:cNvPr id="545" name="Shape 545"/>
            <p:cNvSpPr/>
            <p:nvPr/>
          </p:nvSpPr>
          <p:spPr>
            <a:xfrm>
              <a:off x="5556451" y="3010474"/>
              <a:ext cx="995965" cy="993236"/>
            </a:xfrm>
            <a:prstGeom prst="ellipse">
              <a:avLst/>
            </a:prstGeom>
            <a:gradFill>
              <a:gsLst>
                <a:gs pos="0">
                  <a:srgbClr val="6A798A"/>
                </a:gs>
                <a:gs pos="50000">
                  <a:srgbClr val="54677D"/>
                </a:gs>
                <a:gs pos="100000">
                  <a:srgbClr val="485A6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546" name="Shape 546"/>
            <p:cNvSpPr/>
            <p:nvPr/>
          </p:nvSpPr>
          <p:spPr>
            <a:xfrm>
              <a:off x="5922678" y="3342621"/>
              <a:ext cx="279327" cy="279327"/>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547" name="Shape 547"/>
          <p:cNvGrpSpPr/>
          <p:nvPr/>
        </p:nvGrpSpPr>
        <p:grpSpPr>
          <a:xfrm>
            <a:off x="7454525" y="3536691"/>
            <a:ext cx="995965" cy="993236"/>
            <a:chOff x="7454525" y="3536691"/>
            <a:chExt cx="995965" cy="993236"/>
          </a:xfrm>
        </p:grpSpPr>
        <p:sp>
          <p:nvSpPr>
            <p:cNvPr id="548" name="Shape 548"/>
            <p:cNvSpPr/>
            <p:nvPr/>
          </p:nvSpPr>
          <p:spPr>
            <a:xfrm>
              <a:off x="7454525" y="3536691"/>
              <a:ext cx="995965" cy="993236"/>
            </a:xfrm>
            <a:prstGeom prst="ellipse">
              <a:avLst/>
            </a:prstGeom>
            <a:gradFill>
              <a:gsLst>
                <a:gs pos="0">
                  <a:srgbClr val="5E697B"/>
                </a:gs>
                <a:gs pos="50000">
                  <a:srgbClr val="42536A"/>
                </a:gs>
                <a:gs pos="100000">
                  <a:srgbClr val="38495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549" name="Shape 549"/>
            <p:cNvSpPr/>
            <p:nvPr/>
          </p:nvSpPr>
          <p:spPr>
            <a:xfrm>
              <a:off x="7812842" y="3893644"/>
              <a:ext cx="279327" cy="279327"/>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sp>
        <p:nvSpPr>
          <p:cNvPr id="550" name="Shape 550"/>
          <p:cNvSpPr/>
          <p:nvPr/>
        </p:nvSpPr>
        <p:spPr>
          <a:xfrm>
            <a:off x="9656652" y="830141"/>
            <a:ext cx="1589340" cy="1589340"/>
          </a:xfrm>
          <a:custGeom>
            <a:avLst/>
            <a:gdLst/>
            <a:ahLst/>
            <a:cxnLst/>
            <a:rect l="0" t="0" r="0" b="0"/>
            <a:pathLst>
              <a:path w="120000" h="120000" extrusionOk="0">
                <a:moveTo>
                  <a:pt x="68227" y="110255"/>
                </a:moveTo>
                <a:lnTo>
                  <a:pt x="52294" y="71566"/>
                </a:lnTo>
                <a:lnTo>
                  <a:pt x="109194" y="14666"/>
                </a:lnTo>
                <a:cubicBezTo>
                  <a:pt x="109194" y="14666"/>
                  <a:pt x="68227" y="110255"/>
                  <a:pt x="68227" y="110255"/>
                </a:cubicBezTo>
                <a:close/>
                <a:moveTo>
                  <a:pt x="9750" y="51777"/>
                </a:moveTo>
                <a:lnTo>
                  <a:pt x="105333" y="10805"/>
                </a:lnTo>
                <a:lnTo>
                  <a:pt x="48438" y="67705"/>
                </a:lnTo>
                <a:cubicBezTo>
                  <a:pt x="48438" y="67705"/>
                  <a:pt x="9750" y="51777"/>
                  <a:pt x="9750" y="51777"/>
                </a:cubicBezTo>
                <a:close/>
                <a:moveTo>
                  <a:pt x="120000" y="2727"/>
                </a:moveTo>
                <a:cubicBezTo>
                  <a:pt x="120000" y="1222"/>
                  <a:pt x="118777" y="0"/>
                  <a:pt x="117272" y="0"/>
                </a:cubicBezTo>
                <a:cubicBezTo>
                  <a:pt x="116855" y="0"/>
                  <a:pt x="116466" y="111"/>
                  <a:pt x="116111" y="288"/>
                </a:cubicBezTo>
                <a:lnTo>
                  <a:pt x="116100" y="266"/>
                </a:lnTo>
                <a:lnTo>
                  <a:pt x="1677" y="49305"/>
                </a:lnTo>
                <a:cubicBezTo>
                  <a:pt x="1672" y="49305"/>
                  <a:pt x="1661" y="49311"/>
                  <a:pt x="1650" y="49316"/>
                </a:cubicBezTo>
                <a:lnTo>
                  <a:pt x="1555" y="49361"/>
                </a:lnTo>
                <a:lnTo>
                  <a:pt x="1561" y="49372"/>
                </a:lnTo>
                <a:cubicBezTo>
                  <a:pt x="644" y="49816"/>
                  <a:pt x="0" y="50733"/>
                  <a:pt x="0" y="51816"/>
                </a:cubicBezTo>
                <a:cubicBezTo>
                  <a:pt x="0" y="53055"/>
                  <a:pt x="838" y="54061"/>
                  <a:pt x="1972" y="54394"/>
                </a:cubicBezTo>
                <a:lnTo>
                  <a:pt x="1961" y="54438"/>
                </a:lnTo>
                <a:lnTo>
                  <a:pt x="47011" y="72988"/>
                </a:lnTo>
                <a:lnTo>
                  <a:pt x="65561" y="118044"/>
                </a:lnTo>
                <a:lnTo>
                  <a:pt x="65605" y="118027"/>
                </a:lnTo>
                <a:cubicBezTo>
                  <a:pt x="65938" y="119161"/>
                  <a:pt x="66944" y="120000"/>
                  <a:pt x="68183" y="120000"/>
                </a:cubicBezTo>
                <a:cubicBezTo>
                  <a:pt x="69266" y="120000"/>
                  <a:pt x="70188" y="119355"/>
                  <a:pt x="70627" y="118438"/>
                </a:cubicBezTo>
                <a:lnTo>
                  <a:pt x="70644" y="118444"/>
                </a:lnTo>
                <a:lnTo>
                  <a:pt x="70683" y="118350"/>
                </a:lnTo>
                <a:cubicBezTo>
                  <a:pt x="70688" y="118338"/>
                  <a:pt x="70694" y="118333"/>
                  <a:pt x="70694" y="118322"/>
                </a:cubicBezTo>
                <a:lnTo>
                  <a:pt x="119738" y="3900"/>
                </a:lnTo>
                <a:lnTo>
                  <a:pt x="119705" y="3883"/>
                </a:lnTo>
                <a:cubicBezTo>
                  <a:pt x="119877" y="3533"/>
                  <a:pt x="120000" y="3150"/>
                  <a:pt x="120000" y="2727"/>
                </a:cubicBezTo>
                <a:moveTo>
                  <a:pt x="43638" y="90000"/>
                </a:moveTo>
                <a:cubicBezTo>
                  <a:pt x="42883" y="90000"/>
                  <a:pt x="42200" y="90305"/>
                  <a:pt x="41705" y="90800"/>
                </a:cubicBezTo>
                <a:lnTo>
                  <a:pt x="33527" y="98983"/>
                </a:lnTo>
                <a:cubicBezTo>
                  <a:pt x="33033" y="99472"/>
                  <a:pt x="32727" y="100161"/>
                  <a:pt x="32727" y="100911"/>
                </a:cubicBezTo>
                <a:cubicBezTo>
                  <a:pt x="32727" y="102416"/>
                  <a:pt x="33950" y="103638"/>
                  <a:pt x="35455" y="103638"/>
                </a:cubicBezTo>
                <a:cubicBezTo>
                  <a:pt x="36205" y="103638"/>
                  <a:pt x="36888" y="103333"/>
                  <a:pt x="37383" y="102838"/>
                </a:cubicBezTo>
                <a:lnTo>
                  <a:pt x="45566" y="94655"/>
                </a:lnTo>
                <a:cubicBezTo>
                  <a:pt x="46061" y="94166"/>
                  <a:pt x="46361" y="93483"/>
                  <a:pt x="46361" y="92727"/>
                </a:cubicBezTo>
                <a:cubicBezTo>
                  <a:pt x="46361" y="91222"/>
                  <a:pt x="45144" y="90000"/>
                  <a:pt x="43638" y="90000"/>
                </a:cubicBezTo>
                <a:moveTo>
                  <a:pt x="43638" y="79094"/>
                </a:moveTo>
                <a:cubicBezTo>
                  <a:pt x="43638" y="77588"/>
                  <a:pt x="42416" y="76361"/>
                  <a:pt x="40911" y="76361"/>
                </a:cubicBezTo>
                <a:cubicBezTo>
                  <a:pt x="40155" y="76361"/>
                  <a:pt x="39472" y="76672"/>
                  <a:pt x="38983" y="77161"/>
                </a:cubicBezTo>
                <a:lnTo>
                  <a:pt x="11705" y="104433"/>
                </a:lnTo>
                <a:cubicBezTo>
                  <a:pt x="11216" y="104933"/>
                  <a:pt x="10911" y="105616"/>
                  <a:pt x="10911" y="106361"/>
                </a:cubicBezTo>
                <a:cubicBezTo>
                  <a:pt x="10911" y="107872"/>
                  <a:pt x="12133" y="109088"/>
                  <a:pt x="13638" y="109088"/>
                </a:cubicBezTo>
                <a:cubicBezTo>
                  <a:pt x="14388" y="109088"/>
                  <a:pt x="15072" y="108788"/>
                  <a:pt x="15566" y="108294"/>
                </a:cubicBezTo>
                <a:lnTo>
                  <a:pt x="42838" y="81016"/>
                </a:lnTo>
                <a:cubicBezTo>
                  <a:pt x="43333" y="80527"/>
                  <a:pt x="43638" y="79844"/>
                  <a:pt x="43638" y="79094"/>
                </a:cubicBezTo>
                <a:moveTo>
                  <a:pt x="26472" y="81016"/>
                </a:moveTo>
                <a:lnTo>
                  <a:pt x="29200" y="78294"/>
                </a:lnTo>
                <a:cubicBezTo>
                  <a:pt x="29694" y="77800"/>
                  <a:pt x="30000" y="77116"/>
                  <a:pt x="30000" y="76361"/>
                </a:cubicBezTo>
                <a:cubicBezTo>
                  <a:pt x="30000" y="74861"/>
                  <a:pt x="28777" y="73638"/>
                  <a:pt x="27272" y="73638"/>
                </a:cubicBezTo>
                <a:cubicBezTo>
                  <a:pt x="26522" y="73638"/>
                  <a:pt x="25838" y="73944"/>
                  <a:pt x="25344" y="74433"/>
                </a:cubicBezTo>
                <a:lnTo>
                  <a:pt x="22616" y="77161"/>
                </a:lnTo>
                <a:cubicBezTo>
                  <a:pt x="22122" y="77661"/>
                  <a:pt x="21816" y="78338"/>
                  <a:pt x="21816" y="79094"/>
                </a:cubicBezTo>
                <a:cubicBezTo>
                  <a:pt x="21816" y="80594"/>
                  <a:pt x="23038" y="81816"/>
                  <a:pt x="24544" y="81816"/>
                </a:cubicBezTo>
                <a:cubicBezTo>
                  <a:pt x="25300" y="81816"/>
                  <a:pt x="25977" y="81516"/>
                  <a:pt x="26472" y="81016"/>
                </a:cubicBezTo>
              </a:path>
            </a:pathLst>
          </a:custGeom>
          <a:solidFill>
            <a:schemeClr val="accen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sp>
        <p:nvSpPr>
          <p:cNvPr id="551" name="Shape 551"/>
          <p:cNvSpPr/>
          <p:nvPr/>
        </p:nvSpPr>
        <p:spPr>
          <a:xfrm>
            <a:off x="3061373" y="3925276"/>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52" name="Shape 552"/>
          <p:cNvSpPr/>
          <p:nvPr/>
        </p:nvSpPr>
        <p:spPr>
          <a:xfrm>
            <a:off x="2820294" y="4872157"/>
            <a:ext cx="279327" cy="279327"/>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53" name="Shape 553"/>
          <p:cNvSpPr/>
          <p:nvPr/>
        </p:nvSpPr>
        <p:spPr>
          <a:xfrm>
            <a:off x="5352763" y="4390342"/>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54" name="Shape 554"/>
          <p:cNvSpPr/>
          <p:nvPr/>
        </p:nvSpPr>
        <p:spPr>
          <a:xfrm>
            <a:off x="7165005" y="2888865"/>
            <a:ext cx="279327" cy="279327"/>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55" name="Shape 555"/>
          <p:cNvSpPr txBox="1">
            <a:spLocks noGrp="1"/>
          </p:cNvSpPr>
          <p:nvPr>
            <p:ph type="body" idx="2"/>
          </p:nvPr>
        </p:nvSpPr>
        <p:spPr>
          <a:xfrm>
            <a:off x="1180757" y="2775427"/>
            <a:ext cx="2247780" cy="87365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6" name="Shape 556"/>
          <p:cNvSpPr txBox="1">
            <a:spLocks noGrp="1"/>
          </p:cNvSpPr>
          <p:nvPr>
            <p:ph type="body" idx="3"/>
          </p:nvPr>
        </p:nvSpPr>
        <p:spPr>
          <a:xfrm>
            <a:off x="3025297" y="5390259"/>
            <a:ext cx="2327466" cy="78964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7" name="Shape 557"/>
          <p:cNvSpPr txBox="1">
            <a:spLocks noGrp="1"/>
          </p:cNvSpPr>
          <p:nvPr>
            <p:ph type="body" idx="4"/>
          </p:nvPr>
        </p:nvSpPr>
        <p:spPr>
          <a:xfrm>
            <a:off x="4721151" y="2149850"/>
            <a:ext cx="2327466" cy="86275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8" name="Shape 558"/>
          <p:cNvSpPr txBox="1">
            <a:spLocks noGrp="1"/>
          </p:cNvSpPr>
          <p:nvPr>
            <p:ph type="body" idx="5"/>
          </p:nvPr>
        </p:nvSpPr>
        <p:spPr>
          <a:xfrm>
            <a:off x="6986775" y="4708150"/>
            <a:ext cx="2327466" cy="78964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9" name="Shape 559"/>
          <p:cNvSpPr txBox="1">
            <a:spLocks noGrp="1"/>
          </p:cNvSpPr>
          <p:nvPr>
            <p:ph type="body" idx="6"/>
          </p:nvPr>
        </p:nvSpPr>
        <p:spPr>
          <a:xfrm>
            <a:off x="10694145" y="1955612"/>
            <a:ext cx="1318631" cy="186025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1"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1"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0" name="Shape 560"/>
          <p:cNvSpPr txBox="1">
            <a:spLocks noGrp="1"/>
          </p:cNvSpPr>
          <p:nvPr>
            <p:ph type="body" idx="7"/>
          </p:nvPr>
        </p:nvSpPr>
        <p:spPr>
          <a:xfrm>
            <a:off x="1180758" y="2222957"/>
            <a:ext cx="2247780" cy="4960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1" name="Shape 561"/>
          <p:cNvSpPr txBox="1">
            <a:spLocks noGrp="1"/>
          </p:cNvSpPr>
          <p:nvPr>
            <p:ph type="body" idx="8"/>
          </p:nvPr>
        </p:nvSpPr>
        <p:spPr>
          <a:xfrm>
            <a:off x="4721151" y="1607631"/>
            <a:ext cx="2327466" cy="4960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2" name="Shape 562"/>
          <p:cNvSpPr txBox="1">
            <a:spLocks noGrp="1"/>
          </p:cNvSpPr>
          <p:nvPr>
            <p:ph type="body" idx="9"/>
          </p:nvPr>
        </p:nvSpPr>
        <p:spPr>
          <a:xfrm>
            <a:off x="3025297" y="6180788"/>
            <a:ext cx="2327466" cy="364177"/>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3" name="Shape 563"/>
          <p:cNvSpPr txBox="1">
            <a:spLocks noGrp="1"/>
          </p:cNvSpPr>
          <p:nvPr>
            <p:ph type="body" idx="13"/>
          </p:nvPr>
        </p:nvSpPr>
        <p:spPr>
          <a:xfrm>
            <a:off x="6986775" y="5537050"/>
            <a:ext cx="2327466" cy="4960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564"/>
        <p:cNvGrpSpPr/>
        <p:nvPr/>
      </p:nvGrpSpPr>
      <p:grpSpPr>
        <a:xfrm>
          <a:off x="0" y="0"/>
          <a:ext cx="0" cy="0"/>
          <a:chOff x="0" y="0"/>
          <a:chExt cx="0" cy="0"/>
        </a:xfrm>
      </p:grpSpPr>
      <p:sp>
        <p:nvSpPr>
          <p:cNvPr id="565" name="Shape 565"/>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66" name="Shape 566"/>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567" name="Shape 567"/>
          <p:cNvGrpSpPr/>
          <p:nvPr/>
        </p:nvGrpSpPr>
        <p:grpSpPr>
          <a:xfrm>
            <a:off x="8705339" y="1607951"/>
            <a:ext cx="2504672" cy="2336330"/>
            <a:chOff x="8705339" y="1607951"/>
            <a:chExt cx="2504672" cy="2336330"/>
          </a:xfrm>
        </p:grpSpPr>
        <p:grpSp>
          <p:nvGrpSpPr>
            <p:cNvPr id="568" name="Shape 568"/>
            <p:cNvGrpSpPr/>
            <p:nvPr/>
          </p:nvGrpSpPr>
          <p:grpSpPr>
            <a:xfrm>
              <a:off x="8705339" y="1607951"/>
              <a:ext cx="2358104" cy="2097263"/>
              <a:chOff x="8705339" y="1607951"/>
              <a:chExt cx="2358104" cy="2097263"/>
            </a:xfrm>
          </p:grpSpPr>
          <p:sp>
            <p:nvSpPr>
              <p:cNvPr id="569" name="Shape 569"/>
              <p:cNvSpPr/>
              <p:nvPr/>
            </p:nvSpPr>
            <p:spPr>
              <a:xfrm rot="-5400000">
                <a:off x="8706847" y="1606446"/>
                <a:ext cx="1180703"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70" name="Shape 570"/>
              <p:cNvSpPr/>
              <p:nvPr/>
            </p:nvSpPr>
            <p:spPr>
              <a:xfrm>
                <a:off x="9882742" y="1607951"/>
                <a:ext cx="1180701"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71" name="Shape 571"/>
              <p:cNvSpPr/>
              <p:nvPr/>
            </p:nvSpPr>
            <p:spPr>
              <a:xfrm>
                <a:off x="8705339" y="2785319"/>
                <a:ext cx="455853" cy="91935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72" name="Shape 572"/>
              <p:cNvSpPr/>
              <p:nvPr/>
            </p:nvSpPr>
            <p:spPr>
              <a:xfrm>
                <a:off x="10607442" y="2785321"/>
                <a:ext cx="455853" cy="91989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573" name="Shape 573"/>
            <p:cNvSpPr/>
            <p:nvPr/>
          </p:nvSpPr>
          <p:spPr>
            <a:xfrm rot="2700000">
              <a:off x="10575857" y="3310127"/>
              <a:ext cx="525350" cy="525350"/>
            </a:xfrm>
            <a:custGeom>
              <a:avLst/>
              <a:gdLst/>
              <a:ahLst/>
              <a:cxnLst/>
              <a:rect l="0" t="0" r="0" b="0"/>
              <a:pathLst>
                <a:path w="120000" h="120000" extrusionOk="0">
                  <a:moveTo>
                    <a:pt x="0" y="120000"/>
                  </a:moveTo>
                  <a:lnTo>
                    <a:pt x="120000" y="0"/>
                  </a:lnTo>
                  <a:lnTo>
                    <a:pt x="120000" y="120000"/>
                  </a:lnTo>
                  <a:lnTo>
                    <a:pt x="0" y="120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grpSp>
        <p:nvGrpSpPr>
          <p:cNvPr id="574" name="Shape 574"/>
          <p:cNvGrpSpPr/>
          <p:nvPr/>
        </p:nvGrpSpPr>
        <p:grpSpPr>
          <a:xfrm>
            <a:off x="6794670" y="3441706"/>
            <a:ext cx="2503757" cy="2336328"/>
            <a:chOff x="3371475" y="3591818"/>
            <a:chExt cx="2074748" cy="1936007"/>
          </a:xfrm>
        </p:grpSpPr>
        <p:sp>
          <p:nvSpPr>
            <p:cNvPr id="575" name="Shape 575"/>
            <p:cNvSpPr/>
            <p:nvPr/>
          </p:nvSpPr>
          <p:spPr>
            <a:xfrm rot="-5400000" flipH="1">
              <a:off x="3372725" y="4548183"/>
              <a:ext cx="978394" cy="980890"/>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76" name="Shape 576"/>
            <p:cNvSpPr/>
            <p:nvPr/>
          </p:nvSpPr>
          <p:spPr>
            <a:xfrm rot="10800000" flipH="1">
              <a:off x="4346378" y="4546935"/>
              <a:ext cx="978394" cy="980890"/>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77" name="Shape 577"/>
            <p:cNvSpPr/>
            <p:nvPr/>
          </p:nvSpPr>
          <p:spPr>
            <a:xfrm rot="10800000" flipH="1">
              <a:off x="3371475" y="3790370"/>
              <a:ext cx="377745" cy="761826"/>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78" name="Shape 578"/>
            <p:cNvSpPr/>
            <p:nvPr/>
          </p:nvSpPr>
          <p:spPr>
            <a:xfrm rot="10800000" flipH="1">
              <a:off x="4946903" y="3789921"/>
              <a:ext cx="377745" cy="76227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79" name="Shape 579"/>
            <p:cNvSpPr/>
            <p:nvPr/>
          </p:nvSpPr>
          <p:spPr>
            <a:xfrm rot="8100000" flipH="1">
              <a:off x="4920731" y="3681978"/>
              <a:ext cx="435332" cy="435332"/>
            </a:xfrm>
            <a:custGeom>
              <a:avLst/>
              <a:gdLst/>
              <a:ahLst/>
              <a:cxnLst/>
              <a:rect l="0" t="0" r="0" b="0"/>
              <a:pathLst>
                <a:path w="120000" h="120000" extrusionOk="0">
                  <a:moveTo>
                    <a:pt x="0" y="120000"/>
                  </a:moveTo>
                  <a:lnTo>
                    <a:pt x="120000" y="0"/>
                  </a:lnTo>
                  <a:lnTo>
                    <a:pt x="120000" y="120000"/>
                  </a:lnTo>
                  <a:lnTo>
                    <a:pt x="0" y="120000"/>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grpSp>
        <p:nvGrpSpPr>
          <p:cNvPr id="580" name="Shape 580"/>
          <p:cNvGrpSpPr/>
          <p:nvPr/>
        </p:nvGrpSpPr>
        <p:grpSpPr>
          <a:xfrm>
            <a:off x="4892567" y="1607951"/>
            <a:ext cx="2504672" cy="2336330"/>
            <a:chOff x="4892567" y="1607951"/>
            <a:chExt cx="2504672" cy="2336330"/>
          </a:xfrm>
        </p:grpSpPr>
        <p:sp>
          <p:nvSpPr>
            <p:cNvPr id="581" name="Shape 581"/>
            <p:cNvSpPr/>
            <p:nvPr/>
          </p:nvSpPr>
          <p:spPr>
            <a:xfrm rot="-5400000">
              <a:off x="4894075" y="1606446"/>
              <a:ext cx="1180703"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82" name="Shape 582"/>
            <p:cNvSpPr/>
            <p:nvPr/>
          </p:nvSpPr>
          <p:spPr>
            <a:xfrm>
              <a:off x="6069971" y="1607951"/>
              <a:ext cx="1180701"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83" name="Shape 583"/>
            <p:cNvSpPr/>
            <p:nvPr/>
          </p:nvSpPr>
          <p:spPr>
            <a:xfrm>
              <a:off x="4892567" y="2785319"/>
              <a:ext cx="455853" cy="91935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84" name="Shape 584"/>
            <p:cNvSpPr/>
            <p:nvPr/>
          </p:nvSpPr>
          <p:spPr>
            <a:xfrm>
              <a:off x="6794671" y="2785321"/>
              <a:ext cx="455853" cy="91989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85" name="Shape 585"/>
            <p:cNvSpPr/>
            <p:nvPr/>
          </p:nvSpPr>
          <p:spPr>
            <a:xfrm rot="2700000">
              <a:off x="6763085" y="3310127"/>
              <a:ext cx="525350" cy="525350"/>
            </a:xfrm>
            <a:custGeom>
              <a:avLst/>
              <a:gdLst/>
              <a:ahLst/>
              <a:cxnLst/>
              <a:rect l="0" t="0" r="0" b="0"/>
              <a:pathLst>
                <a:path w="120000" h="120000" extrusionOk="0">
                  <a:moveTo>
                    <a:pt x="0" y="120000"/>
                  </a:moveTo>
                  <a:lnTo>
                    <a:pt x="120000" y="0"/>
                  </a:lnTo>
                  <a:lnTo>
                    <a:pt x="120000" y="120000"/>
                  </a:lnTo>
                  <a:lnTo>
                    <a:pt x="0" y="120000"/>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grpSp>
        <p:nvGrpSpPr>
          <p:cNvPr id="586" name="Shape 586"/>
          <p:cNvGrpSpPr/>
          <p:nvPr/>
        </p:nvGrpSpPr>
        <p:grpSpPr>
          <a:xfrm>
            <a:off x="2992894" y="3441706"/>
            <a:ext cx="2503757" cy="2336328"/>
            <a:chOff x="3371475" y="3591818"/>
            <a:chExt cx="2074748" cy="1936007"/>
          </a:xfrm>
        </p:grpSpPr>
        <p:sp>
          <p:nvSpPr>
            <p:cNvPr id="587" name="Shape 587"/>
            <p:cNvSpPr/>
            <p:nvPr/>
          </p:nvSpPr>
          <p:spPr>
            <a:xfrm rot="-5400000" flipH="1">
              <a:off x="3372725" y="4548183"/>
              <a:ext cx="978394" cy="980890"/>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88" name="Shape 588"/>
            <p:cNvSpPr/>
            <p:nvPr/>
          </p:nvSpPr>
          <p:spPr>
            <a:xfrm rot="10800000" flipH="1">
              <a:off x="4346378" y="4546935"/>
              <a:ext cx="978394" cy="980890"/>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89" name="Shape 589"/>
            <p:cNvSpPr/>
            <p:nvPr/>
          </p:nvSpPr>
          <p:spPr>
            <a:xfrm rot="10800000" flipH="1">
              <a:off x="3371475" y="3790370"/>
              <a:ext cx="377745" cy="761826"/>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0" name="Shape 590"/>
            <p:cNvSpPr/>
            <p:nvPr/>
          </p:nvSpPr>
          <p:spPr>
            <a:xfrm rot="10800000" flipH="1">
              <a:off x="4946903" y="3789921"/>
              <a:ext cx="377745" cy="76227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1" name="Shape 591"/>
            <p:cNvSpPr/>
            <p:nvPr/>
          </p:nvSpPr>
          <p:spPr>
            <a:xfrm rot="8100000" flipH="1">
              <a:off x="4920731" y="3681978"/>
              <a:ext cx="435332" cy="435332"/>
            </a:xfrm>
            <a:custGeom>
              <a:avLst/>
              <a:gdLst/>
              <a:ahLst/>
              <a:cxnLst/>
              <a:rect l="0" t="0" r="0" b="0"/>
              <a:pathLst>
                <a:path w="120000" h="120000" extrusionOk="0">
                  <a:moveTo>
                    <a:pt x="0" y="120000"/>
                  </a:moveTo>
                  <a:lnTo>
                    <a:pt x="120000" y="0"/>
                  </a:lnTo>
                  <a:lnTo>
                    <a:pt x="120000" y="120000"/>
                  </a:lnTo>
                  <a:lnTo>
                    <a:pt x="0" y="120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grpSp>
        <p:nvGrpSpPr>
          <p:cNvPr id="592" name="Shape 592"/>
          <p:cNvGrpSpPr/>
          <p:nvPr/>
        </p:nvGrpSpPr>
        <p:grpSpPr>
          <a:xfrm>
            <a:off x="1090792" y="1607950"/>
            <a:ext cx="2504672" cy="2336331"/>
            <a:chOff x="1090792" y="1607950"/>
            <a:chExt cx="2504672" cy="2336331"/>
          </a:xfrm>
        </p:grpSpPr>
        <p:sp>
          <p:nvSpPr>
            <p:cNvPr id="593" name="Shape 593"/>
            <p:cNvSpPr/>
            <p:nvPr/>
          </p:nvSpPr>
          <p:spPr>
            <a:xfrm rot="-5400000">
              <a:off x="1092300" y="1606446"/>
              <a:ext cx="1180703"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4" name="Shape 594"/>
            <p:cNvSpPr/>
            <p:nvPr/>
          </p:nvSpPr>
          <p:spPr>
            <a:xfrm>
              <a:off x="2268196" y="1607950"/>
              <a:ext cx="1180701"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5" name="Shape 595"/>
            <p:cNvSpPr/>
            <p:nvPr/>
          </p:nvSpPr>
          <p:spPr>
            <a:xfrm>
              <a:off x="1090792" y="2785318"/>
              <a:ext cx="455853" cy="91935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6" name="Shape 596"/>
            <p:cNvSpPr/>
            <p:nvPr/>
          </p:nvSpPr>
          <p:spPr>
            <a:xfrm>
              <a:off x="2992894" y="2785318"/>
              <a:ext cx="455853" cy="91989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7" name="Shape 597"/>
            <p:cNvSpPr/>
            <p:nvPr/>
          </p:nvSpPr>
          <p:spPr>
            <a:xfrm rot="2700000">
              <a:off x="2961311" y="3310127"/>
              <a:ext cx="525350" cy="525350"/>
            </a:xfrm>
            <a:custGeom>
              <a:avLst/>
              <a:gdLst/>
              <a:ahLst/>
              <a:cxnLst/>
              <a:rect l="0" t="0" r="0" b="0"/>
              <a:pathLst>
                <a:path w="120000" h="120000" extrusionOk="0">
                  <a:moveTo>
                    <a:pt x="0" y="120000"/>
                  </a:moveTo>
                  <a:lnTo>
                    <a:pt x="120000" y="0"/>
                  </a:lnTo>
                  <a:lnTo>
                    <a:pt x="120000" y="120000"/>
                  </a:lnTo>
                  <a:lnTo>
                    <a:pt x="0" y="12000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598" name="Shape 598"/>
          <p:cNvSpPr/>
          <p:nvPr/>
        </p:nvSpPr>
        <p:spPr>
          <a:xfrm>
            <a:off x="1981263" y="2448663"/>
            <a:ext cx="611596" cy="61159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9" name="Shape 599"/>
          <p:cNvSpPr/>
          <p:nvPr/>
        </p:nvSpPr>
        <p:spPr>
          <a:xfrm>
            <a:off x="2153233" y="2615963"/>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600" name="Shape 600"/>
          <p:cNvSpPr/>
          <p:nvPr/>
        </p:nvSpPr>
        <p:spPr>
          <a:xfrm>
            <a:off x="3864632" y="4349703"/>
            <a:ext cx="611596" cy="611596"/>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01" name="Shape 601"/>
          <p:cNvSpPr/>
          <p:nvPr/>
        </p:nvSpPr>
        <p:spPr>
          <a:xfrm>
            <a:off x="4047092" y="4515837"/>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nvGrpSpPr>
          <p:cNvPr id="602" name="Shape 602"/>
          <p:cNvGrpSpPr/>
          <p:nvPr/>
        </p:nvGrpSpPr>
        <p:grpSpPr>
          <a:xfrm>
            <a:off x="5759496" y="2448663"/>
            <a:ext cx="611596" cy="611596"/>
            <a:chOff x="5759496" y="2448663"/>
            <a:chExt cx="611596" cy="611596"/>
          </a:xfrm>
        </p:grpSpPr>
        <p:sp>
          <p:nvSpPr>
            <p:cNvPr id="603" name="Shape 603"/>
            <p:cNvSpPr/>
            <p:nvPr/>
          </p:nvSpPr>
          <p:spPr>
            <a:xfrm>
              <a:off x="5759496" y="2448663"/>
              <a:ext cx="611596" cy="611596"/>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04" name="Shape 604"/>
            <p:cNvSpPr/>
            <p:nvPr/>
          </p:nvSpPr>
          <p:spPr>
            <a:xfrm>
              <a:off x="5936021" y="2614727"/>
              <a:ext cx="279327" cy="279327"/>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605" name="Shape 605"/>
          <p:cNvGrpSpPr/>
          <p:nvPr/>
        </p:nvGrpSpPr>
        <p:grpSpPr>
          <a:xfrm>
            <a:off x="7681647" y="4349703"/>
            <a:ext cx="611596" cy="611596"/>
            <a:chOff x="7681647" y="4349703"/>
            <a:chExt cx="611596" cy="611596"/>
          </a:xfrm>
        </p:grpSpPr>
        <p:sp>
          <p:nvSpPr>
            <p:cNvPr id="606" name="Shape 606"/>
            <p:cNvSpPr/>
            <p:nvPr/>
          </p:nvSpPr>
          <p:spPr>
            <a:xfrm>
              <a:off x="7681647" y="4349703"/>
              <a:ext cx="611596" cy="611596"/>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07" name="Shape 607"/>
            <p:cNvSpPr/>
            <p:nvPr/>
          </p:nvSpPr>
          <p:spPr>
            <a:xfrm>
              <a:off x="7846559" y="4515837"/>
              <a:ext cx="279327" cy="279327"/>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608" name="Shape 608"/>
          <p:cNvGrpSpPr/>
          <p:nvPr/>
        </p:nvGrpSpPr>
        <p:grpSpPr>
          <a:xfrm>
            <a:off x="9576939" y="2448663"/>
            <a:ext cx="611596" cy="611596"/>
            <a:chOff x="9576939" y="2448663"/>
            <a:chExt cx="611596" cy="611596"/>
          </a:xfrm>
        </p:grpSpPr>
        <p:sp>
          <p:nvSpPr>
            <p:cNvPr id="609" name="Shape 609"/>
            <p:cNvSpPr/>
            <p:nvPr/>
          </p:nvSpPr>
          <p:spPr>
            <a:xfrm>
              <a:off x="9576939" y="2448663"/>
              <a:ext cx="611596" cy="611596"/>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10" name="Shape 610"/>
            <p:cNvSpPr/>
            <p:nvPr/>
          </p:nvSpPr>
          <p:spPr>
            <a:xfrm>
              <a:off x="9749393" y="2614727"/>
              <a:ext cx="279327" cy="279327"/>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sp>
        <p:nvSpPr>
          <p:cNvPr id="611" name="Shape 611"/>
          <p:cNvSpPr txBox="1">
            <a:spLocks noGrp="1"/>
          </p:cNvSpPr>
          <p:nvPr>
            <p:ph type="body" idx="2"/>
          </p:nvPr>
        </p:nvSpPr>
        <p:spPr>
          <a:xfrm>
            <a:off x="1584929" y="3111615"/>
            <a:ext cx="1334043" cy="396875"/>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2" name="Shape 612"/>
          <p:cNvSpPr txBox="1">
            <a:spLocks noGrp="1"/>
          </p:cNvSpPr>
          <p:nvPr>
            <p:ph type="body" idx="3"/>
          </p:nvPr>
        </p:nvSpPr>
        <p:spPr>
          <a:xfrm>
            <a:off x="1575449" y="3523161"/>
            <a:ext cx="1334043" cy="129502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3" name="Shape 613"/>
          <p:cNvSpPr txBox="1">
            <a:spLocks noGrp="1"/>
          </p:cNvSpPr>
          <p:nvPr>
            <p:ph type="body" idx="4"/>
          </p:nvPr>
        </p:nvSpPr>
        <p:spPr>
          <a:xfrm>
            <a:off x="3519528" y="3908411"/>
            <a:ext cx="1334043" cy="396875"/>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4" name="Shape 614"/>
          <p:cNvSpPr txBox="1">
            <a:spLocks noGrp="1"/>
          </p:cNvSpPr>
          <p:nvPr>
            <p:ph type="body" idx="5"/>
          </p:nvPr>
        </p:nvSpPr>
        <p:spPr>
          <a:xfrm>
            <a:off x="3518381" y="2588973"/>
            <a:ext cx="1334043" cy="129502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5" name="Shape 615"/>
          <p:cNvSpPr txBox="1">
            <a:spLocks noGrp="1"/>
          </p:cNvSpPr>
          <p:nvPr>
            <p:ph type="body" idx="6"/>
          </p:nvPr>
        </p:nvSpPr>
        <p:spPr>
          <a:xfrm>
            <a:off x="5400162" y="3111615"/>
            <a:ext cx="1334043" cy="396875"/>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6" name="Shape 616"/>
          <p:cNvSpPr txBox="1">
            <a:spLocks noGrp="1"/>
          </p:cNvSpPr>
          <p:nvPr>
            <p:ph type="body" idx="7"/>
          </p:nvPr>
        </p:nvSpPr>
        <p:spPr>
          <a:xfrm>
            <a:off x="5390682" y="3523161"/>
            <a:ext cx="1334043" cy="129502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7" name="Shape 617"/>
          <p:cNvSpPr txBox="1">
            <a:spLocks noGrp="1"/>
          </p:cNvSpPr>
          <p:nvPr>
            <p:ph type="body" idx="8"/>
          </p:nvPr>
        </p:nvSpPr>
        <p:spPr>
          <a:xfrm>
            <a:off x="7308390" y="3908411"/>
            <a:ext cx="1334043" cy="396875"/>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8" name="Shape 618"/>
          <p:cNvSpPr txBox="1">
            <a:spLocks noGrp="1"/>
          </p:cNvSpPr>
          <p:nvPr>
            <p:ph type="body" idx="9"/>
          </p:nvPr>
        </p:nvSpPr>
        <p:spPr>
          <a:xfrm>
            <a:off x="7307243" y="2588973"/>
            <a:ext cx="1334043" cy="129502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9" name="Shape 619"/>
          <p:cNvSpPr txBox="1">
            <a:spLocks noGrp="1"/>
          </p:cNvSpPr>
          <p:nvPr>
            <p:ph type="body" idx="13"/>
          </p:nvPr>
        </p:nvSpPr>
        <p:spPr>
          <a:xfrm>
            <a:off x="9250776" y="3111615"/>
            <a:ext cx="1334043" cy="396875"/>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0" name="Shape 620"/>
          <p:cNvSpPr txBox="1">
            <a:spLocks noGrp="1"/>
          </p:cNvSpPr>
          <p:nvPr>
            <p:ph type="body" idx="14"/>
          </p:nvPr>
        </p:nvSpPr>
        <p:spPr>
          <a:xfrm>
            <a:off x="9241296" y="3523161"/>
            <a:ext cx="1334043" cy="129502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ree-Infographic">
  <p:cSld name="Tree-Infographic">
    <p:spTree>
      <p:nvGrpSpPr>
        <p:cNvPr id="1" name="Shape 621"/>
        <p:cNvGrpSpPr/>
        <p:nvPr/>
      </p:nvGrpSpPr>
      <p:grpSpPr>
        <a:xfrm>
          <a:off x="0" y="0"/>
          <a:ext cx="0" cy="0"/>
          <a:chOff x="0" y="0"/>
          <a:chExt cx="0" cy="0"/>
        </a:xfrm>
      </p:grpSpPr>
      <p:sp>
        <p:nvSpPr>
          <p:cNvPr id="622" name="Shape 622"/>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23" name="Shape 623"/>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624" name="Shape 624"/>
          <p:cNvGrpSpPr/>
          <p:nvPr/>
        </p:nvGrpSpPr>
        <p:grpSpPr>
          <a:xfrm>
            <a:off x="6992716" y="1169665"/>
            <a:ext cx="4573641" cy="5344829"/>
            <a:chOff x="2813" y="961"/>
            <a:chExt cx="2052" cy="2397"/>
          </a:xfrm>
        </p:grpSpPr>
        <p:sp>
          <p:nvSpPr>
            <p:cNvPr id="625" name="Shape 625"/>
            <p:cNvSpPr/>
            <p:nvPr/>
          </p:nvSpPr>
          <p:spPr>
            <a:xfrm>
              <a:off x="4415" y="1626"/>
              <a:ext cx="127" cy="168"/>
            </a:xfrm>
            <a:custGeom>
              <a:avLst/>
              <a:gdLst/>
              <a:ahLst/>
              <a:cxnLst/>
              <a:rect l="0" t="0" r="0" b="0"/>
              <a:pathLst>
                <a:path w="120000" h="120000" extrusionOk="0">
                  <a:moveTo>
                    <a:pt x="11111" y="55774"/>
                  </a:moveTo>
                  <a:cubicBezTo>
                    <a:pt x="0" y="77746"/>
                    <a:pt x="8888" y="101408"/>
                    <a:pt x="31111" y="120000"/>
                  </a:cubicBezTo>
                  <a:cubicBezTo>
                    <a:pt x="64444" y="116619"/>
                    <a:pt x="95555" y="103098"/>
                    <a:pt x="106666" y="81126"/>
                  </a:cubicBezTo>
                  <a:cubicBezTo>
                    <a:pt x="120000" y="59154"/>
                    <a:pt x="117777" y="16901"/>
                    <a:pt x="95555" y="0"/>
                  </a:cubicBezTo>
                  <a:cubicBezTo>
                    <a:pt x="60000" y="1690"/>
                    <a:pt x="22222" y="32112"/>
                    <a:pt x="11111" y="557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6" name="Shape 626"/>
            <p:cNvSpPr/>
            <p:nvPr/>
          </p:nvSpPr>
          <p:spPr>
            <a:xfrm>
              <a:off x="4261" y="1218"/>
              <a:ext cx="130" cy="166"/>
            </a:xfrm>
            <a:custGeom>
              <a:avLst/>
              <a:gdLst/>
              <a:ahLst/>
              <a:cxnLst/>
              <a:rect l="0" t="0" r="0" b="0"/>
              <a:pathLst>
                <a:path w="120000" h="120000" extrusionOk="0">
                  <a:moveTo>
                    <a:pt x="13090" y="82285"/>
                  </a:moveTo>
                  <a:cubicBezTo>
                    <a:pt x="26181" y="104571"/>
                    <a:pt x="54545" y="118285"/>
                    <a:pt x="89454" y="120000"/>
                  </a:cubicBezTo>
                  <a:cubicBezTo>
                    <a:pt x="111272" y="102857"/>
                    <a:pt x="120000" y="77142"/>
                    <a:pt x="106909" y="54857"/>
                  </a:cubicBezTo>
                  <a:cubicBezTo>
                    <a:pt x="93818" y="32571"/>
                    <a:pt x="54545" y="1714"/>
                    <a:pt x="21818" y="0"/>
                  </a:cubicBezTo>
                  <a:cubicBezTo>
                    <a:pt x="0" y="18857"/>
                    <a:pt x="2181" y="60000"/>
                    <a:pt x="13090" y="8228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7" name="Shape 627"/>
            <p:cNvSpPr/>
            <p:nvPr/>
          </p:nvSpPr>
          <p:spPr>
            <a:xfrm>
              <a:off x="3452" y="1219"/>
              <a:ext cx="120" cy="177"/>
            </a:xfrm>
            <a:custGeom>
              <a:avLst/>
              <a:gdLst/>
              <a:ahLst/>
              <a:cxnLst/>
              <a:rect l="0" t="0" r="0" b="0"/>
              <a:pathLst>
                <a:path w="120000" h="120000" extrusionOk="0">
                  <a:moveTo>
                    <a:pt x="7058" y="62400"/>
                  </a:moveTo>
                  <a:cubicBezTo>
                    <a:pt x="0" y="84800"/>
                    <a:pt x="16470" y="105600"/>
                    <a:pt x="44705" y="120000"/>
                  </a:cubicBezTo>
                  <a:cubicBezTo>
                    <a:pt x="80000" y="113600"/>
                    <a:pt x="105882" y="97600"/>
                    <a:pt x="112941" y="75200"/>
                  </a:cubicBezTo>
                  <a:cubicBezTo>
                    <a:pt x="120000" y="52800"/>
                    <a:pt x="108235" y="14400"/>
                    <a:pt x="80000" y="0"/>
                  </a:cubicBezTo>
                  <a:cubicBezTo>
                    <a:pt x="44705" y="6400"/>
                    <a:pt x="14117" y="40000"/>
                    <a:pt x="7058" y="6240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8" name="Shape 628"/>
            <p:cNvSpPr/>
            <p:nvPr/>
          </p:nvSpPr>
          <p:spPr>
            <a:xfrm>
              <a:off x="2912" y="1464"/>
              <a:ext cx="186" cy="112"/>
            </a:xfrm>
            <a:custGeom>
              <a:avLst/>
              <a:gdLst/>
              <a:ahLst/>
              <a:cxnLst/>
              <a:rect l="0" t="0" r="0" b="0"/>
              <a:pathLst>
                <a:path w="120000" h="120000" extrusionOk="0">
                  <a:moveTo>
                    <a:pt x="75949" y="112500"/>
                  </a:moveTo>
                  <a:cubicBezTo>
                    <a:pt x="98734" y="105000"/>
                    <a:pt x="113924" y="77500"/>
                    <a:pt x="120000" y="42500"/>
                  </a:cubicBezTo>
                  <a:cubicBezTo>
                    <a:pt x="104810" y="15000"/>
                    <a:pt x="82025" y="0"/>
                    <a:pt x="59240" y="7500"/>
                  </a:cubicBezTo>
                  <a:cubicBezTo>
                    <a:pt x="37974" y="15000"/>
                    <a:pt x="4556" y="50000"/>
                    <a:pt x="0" y="85000"/>
                  </a:cubicBezTo>
                  <a:cubicBezTo>
                    <a:pt x="15189" y="112500"/>
                    <a:pt x="53164" y="120000"/>
                    <a:pt x="75949" y="11250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9" name="Shape 629"/>
            <p:cNvSpPr/>
            <p:nvPr/>
          </p:nvSpPr>
          <p:spPr>
            <a:xfrm>
              <a:off x="3659" y="1071"/>
              <a:ext cx="173" cy="122"/>
            </a:xfrm>
            <a:custGeom>
              <a:avLst/>
              <a:gdLst/>
              <a:ahLst/>
              <a:cxnLst/>
              <a:rect l="0" t="0" r="0" b="0"/>
              <a:pathLst>
                <a:path w="120000" h="120000" extrusionOk="0">
                  <a:moveTo>
                    <a:pt x="50958" y="106153"/>
                  </a:moveTo>
                  <a:cubicBezTo>
                    <a:pt x="73972" y="120000"/>
                    <a:pt x="100273" y="115384"/>
                    <a:pt x="119999" y="94615"/>
                  </a:cubicBezTo>
                  <a:cubicBezTo>
                    <a:pt x="119999" y="62307"/>
                    <a:pt x="106849" y="32307"/>
                    <a:pt x="83835" y="18461"/>
                  </a:cubicBezTo>
                  <a:cubicBezTo>
                    <a:pt x="62465" y="4615"/>
                    <a:pt x="19726" y="0"/>
                    <a:pt x="0" y="18461"/>
                  </a:cubicBezTo>
                  <a:cubicBezTo>
                    <a:pt x="0" y="53076"/>
                    <a:pt x="29589" y="92307"/>
                    <a:pt x="50958" y="10615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0" name="Shape 630"/>
            <p:cNvSpPr/>
            <p:nvPr/>
          </p:nvSpPr>
          <p:spPr>
            <a:xfrm>
              <a:off x="4702" y="1626"/>
              <a:ext cx="130" cy="168"/>
            </a:xfrm>
            <a:custGeom>
              <a:avLst/>
              <a:gdLst/>
              <a:ahLst/>
              <a:cxnLst/>
              <a:rect l="0" t="0" r="0" b="0"/>
              <a:pathLst>
                <a:path w="120000" h="120000" extrusionOk="0">
                  <a:moveTo>
                    <a:pt x="15272" y="81126"/>
                  </a:moveTo>
                  <a:cubicBezTo>
                    <a:pt x="26181" y="103098"/>
                    <a:pt x="56727" y="116619"/>
                    <a:pt x="89454" y="120000"/>
                  </a:cubicBezTo>
                  <a:cubicBezTo>
                    <a:pt x="111272" y="101408"/>
                    <a:pt x="120000" y="76056"/>
                    <a:pt x="109090" y="54084"/>
                  </a:cubicBezTo>
                  <a:cubicBezTo>
                    <a:pt x="96000" y="32112"/>
                    <a:pt x="56727" y="1690"/>
                    <a:pt x="24000" y="0"/>
                  </a:cubicBezTo>
                  <a:cubicBezTo>
                    <a:pt x="0" y="18591"/>
                    <a:pt x="2181" y="59154"/>
                    <a:pt x="15272" y="8112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1" name="Shape 631"/>
            <p:cNvSpPr/>
            <p:nvPr/>
          </p:nvSpPr>
          <p:spPr>
            <a:xfrm>
              <a:off x="3194" y="1907"/>
              <a:ext cx="153" cy="150"/>
            </a:xfrm>
            <a:custGeom>
              <a:avLst/>
              <a:gdLst/>
              <a:ahLst/>
              <a:cxnLst/>
              <a:rect l="0" t="0" r="0" b="0"/>
              <a:pathLst>
                <a:path w="120000" h="120000" extrusionOk="0">
                  <a:moveTo>
                    <a:pt x="97846" y="80625"/>
                  </a:moveTo>
                  <a:cubicBezTo>
                    <a:pt x="116307" y="60000"/>
                    <a:pt x="120000" y="31875"/>
                    <a:pt x="108923" y="7500"/>
                  </a:cubicBezTo>
                  <a:cubicBezTo>
                    <a:pt x="81230" y="0"/>
                    <a:pt x="51692" y="7500"/>
                    <a:pt x="33230" y="26250"/>
                  </a:cubicBezTo>
                  <a:cubicBezTo>
                    <a:pt x="14769" y="45000"/>
                    <a:pt x="0" y="88125"/>
                    <a:pt x="9230" y="114375"/>
                  </a:cubicBezTo>
                  <a:cubicBezTo>
                    <a:pt x="36923" y="120000"/>
                    <a:pt x="79384" y="99375"/>
                    <a:pt x="97846" y="8062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2" name="Shape 632"/>
            <p:cNvSpPr/>
            <p:nvPr/>
          </p:nvSpPr>
          <p:spPr>
            <a:xfrm>
              <a:off x="2886" y="2504"/>
              <a:ext cx="1837" cy="854"/>
            </a:xfrm>
            <a:custGeom>
              <a:avLst/>
              <a:gdLst/>
              <a:ahLst/>
              <a:cxnLst/>
              <a:rect l="0" t="0" r="0" b="0"/>
              <a:pathLst>
                <a:path w="120000" h="120000" extrusionOk="0">
                  <a:moveTo>
                    <a:pt x="60077" y="120000"/>
                  </a:moveTo>
                  <a:cubicBezTo>
                    <a:pt x="93212" y="120000"/>
                    <a:pt x="120000" y="66149"/>
                    <a:pt x="120000" y="0"/>
                  </a:cubicBezTo>
                  <a:cubicBezTo>
                    <a:pt x="0" y="0"/>
                    <a:pt x="0" y="0"/>
                    <a:pt x="0" y="0"/>
                  </a:cubicBezTo>
                  <a:cubicBezTo>
                    <a:pt x="0" y="66149"/>
                    <a:pt x="26941" y="120000"/>
                    <a:pt x="60077" y="12000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3" name="Shape 633"/>
            <p:cNvSpPr/>
            <p:nvPr/>
          </p:nvSpPr>
          <p:spPr>
            <a:xfrm>
              <a:off x="3081" y="2504"/>
              <a:ext cx="1446" cy="674"/>
            </a:xfrm>
            <a:custGeom>
              <a:avLst/>
              <a:gdLst/>
              <a:ahLst/>
              <a:cxnLst/>
              <a:rect l="0" t="0" r="0" b="0"/>
              <a:pathLst>
                <a:path w="120000" h="120000" extrusionOk="0">
                  <a:moveTo>
                    <a:pt x="60000" y="119999"/>
                  </a:moveTo>
                  <a:cubicBezTo>
                    <a:pt x="93245" y="119999"/>
                    <a:pt x="120000" y="66105"/>
                    <a:pt x="120000" y="0"/>
                  </a:cubicBezTo>
                  <a:cubicBezTo>
                    <a:pt x="0" y="0"/>
                    <a:pt x="0" y="0"/>
                    <a:pt x="0" y="0"/>
                  </a:cubicBezTo>
                  <a:cubicBezTo>
                    <a:pt x="0" y="66105"/>
                    <a:pt x="26754" y="119999"/>
                    <a:pt x="60000" y="119999"/>
                  </a:cubicBezTo>
                  <a:close/>
                </a:path>
              </a:pathLst>
            </a:custGeom>
            <a:solidFill>
              <a:srgbClr val="D8DAD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4" name="Shape 634"/>
            <p:cNvSpPr/>
            <p:nvPr/>
          </p:nvSpPr>
          <p:spPr>
            <a:xfrm>
              <a:off x="3266" y="2504"/>
              <a:ext cx="1076" cy="501"/>
            </a:xfrm>
            <a:custGeom>
              <a:avLst/>
              <a:gdLst/>
              <a:ahLst/>
              <a:cxnLst/>
              <a:rect l="0" t="0" r="0" b="0"/>
              <a:pathLst>
                <a:path w="120000" h="120000" extrusionOk="0">
                  <a:moveTo>
                    <a:pt x="60000" y="120000"/>
                  </a:moveTo>
                  <a:cubicBezTo>
                    <a:pt x="93039" y="120000"/>
                    <a:pt x="120000" y="66226"/>
                    <a:pt x="120000" y="0"/>
                  </a:cubicBezTo>
                  <a:cubicBezTo>
                    <a:pt x="0" y="0"/>
                    <a:pt x="0" y="0"/>
                    <a:pt x="0" y="0"/>
                  </a:cubicBezTo>
                  <a:cubicBezTo>
                    <a:pt x="0" y="66226"/>
                    <a:pt x="26960" y="120000"/>
                    <a:pt x="60000" y="12000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5" name="Shape 635"/>
            <p:cNvSpPr/>
            <p:nvPr/>
          </p:nvSpPr>
          <p:spPr>
            <a:xfrm>
              <a:off x="2813" y="961"/>
              <a:ext cx="2052" cy="1860"/>
            </a:xfrm>
            <a:custGeom>
              <a:avLst/>
              <a:gdLst/>
              <a:ahLst/>
              <a:cxnLst/>
              <a:rect l="0" t="0" r="0" b="0"/>
              <a:pathLst>
                <a:path w="120000" h="120000" extrusionOk="0">
                  <a:moveTo>
                    <a:pt x="119445" y="48152"/>
                  </a:moveTo>
                  <a:cubicBezTo>
                    <a:pt x="119583" y="48000"/>
                    <a:pt x="119583" y="48000"/>
                    <a:pt x="119445" y="48152"/>
                  </a:cubicBezTo>
                  <a:cubicBezTo>
                    <a:pt x="119445" y="48152"/>
                    <a:pt x="119445" y="48152"/>
                    <a:pt x="119445" y="48152"/>
                  </a:cubicBezTo>
                  <a:cubicBezTo>
                    <a:pt x="119445" y="48152"/>
                    <a:pt x="119445" y="48305"/>
                    <a:pt x="119445" y="48305"/>
                  </a:cubicBezTo>
                  <a:cubicBezTo>
                    <a:pt x="119445" y="48458"/>
                    <a:pt x="119445" y="48611"/>
                    <a:pt x="119445" y="48611"/>
                  </a:cubicBezTo>
                  <a:cubicBezTo>
                    <a:pt x="119445" y="48611"/>
                    <a:pt x="119445" y="48611"/>
                    <a:pt x="119445" y="48458"/>
                  </a:cubicBezTo>
                  <a:cubicBezTo>
                    <a:pt x="119028" y="49834"/>
                    <a:pt x="118612" y="51210"/>
                    <a:pt x="118196" y="52585"/>
                  </a:cubicBezTo>
                  <a:cubicBezTo>
                    <a:pt x="117780" y="53808"/>
                    <a:pt x="117364" y="54726"/>
                    <a:pt x="116531" y="55643"/>
                  </a:cubicBezTo>
                  <a:cubicBezTo>
                    <a:pt x="116393" y="55949"/>
                    <a:pt x="115976" y="56254"/>
                    <a:pt x="115838" y="56407"/>
                  </a:cubicBezTo>
                  <a:cubicBezTo>
                    <a:pt x="114312" y="57936"/>
                    <a:pt x="112508" y="59312"/>
                    <a:pt x="110843" y="60382"/>
                  </a:cubicBezTo>
                  <a:cubicBezTo>
                    <a:pt x="109317" y="61299"/>
                    <a:pt x="107653" y="61757"/>
                    <a:pt x="105988" y="61757"/>
                  </a:cubicBezTo>
                  <a:cubicBezTo>
                    <a:pt x="103491" y="61910"/>
                    <a:pt x="100855" y="61605"/>
                    <a:pt x="98219" y="61605"/>
                  </a:cubicBezTo>
                  <a:cubicBezTo>
                    <a:pt x="94890" y="61452"/>
                    <a:pt x="91421" y="61452"/>
                    <a:pt x="88092" y="61299"/>
                  </a:cubicBezTo>
                  <a:cubicBezTo>
                    <a:pt x="88924" y="60535"/>
                    <a:pt x="90312" y="60229"/>
                    <a:pt x="91283" y="59923"/>
                  </a:cubicBezTo>
                  <a:cubicBezTo>
                    <a:pt x="92670" y="59312"/>
                    <a:pt x="94057" y="58853"/>
                    <a:pt x="95167" y="58089"/>
                  </a:cubicBezTo>
                  <a:cubicBezTo>
                    <a:pt x="97109" y="57019"/>
                    <a:pt x="98913" y="55796"/>
                    <a:pt x="100716" y="54573"/>
                  </a:cubicBezTo>
                  <a:cubicBezTo>
                    <a:pt x="101549" y="54114"/>
                    <a:pt x="102381" y="53503"/>
                    <a:pt x="103213" y="53044"/>
                  </a:cubicBezTo>
                  <a:cubicBezTo>
                    <a:pt x="103907" y="52585"/>
                    <a:pt x="104739" y="52127"/>
                    <a:pt x="105294" y="51515"/>
                  </a:cubicBezTo>
                  <a:cubicBezTo>
                    <a:pt x="106959" y="49834"/>
                    <a:pt x="107791" y="47694"/>
                    <a:pt x="108624" y="45401"/>
                  </a:cubicBezTo>
                  <a:cubicBezTo>
                    <a:pt x="107514" y="47388"/>
                    <a:pt x="106682" y="49528"/>
                    <a:pt x="104878" y="51057"/>
                  </a:cubicBezTo>
                  <a:cubicBezTo>
                    <a:pt x="104046" y="51974"/>
                    <a:pt x="102381" y="52433"/>
                    <a:pt x="101410" y="53044"/>
                  </a:cubicBezTo>
                  <a:cubicBezTo>
                    <a:pt x="100439" y="53656"/>
                    <a:pt x="99468" y="54114"/>
                    <a:pt x="98358" y="54573"/>
                  </a:cubicBezTo>
                  <a:cubicBezTo>
                    <a:pt x="96554" y="55337"/>
                    <a:pt x="95028" y="56407"/>
                    <a:pt x="93225" y="57019"/>
                  </a:cubicBezTo>
                  <a:cubicBezTo>
                    <a:pt x="91421" y="57783"/>
                    <a:pt x="89341" y="58242"/>
                    <a:pt x="87537" y="59006"/>
                  </a:cubicBezTo>
                  <a:cubicBezTo>
                    <a:pt x="85456" y="59923"/>
                    <a:pt x="83791" y="61299"/>
                    <a:pt x="81988" y="62522"/>
                  </a:cubicBezTo>
                  <a:cubicBezTo>
                    <a:pt x="82265" y="61146"/>
                    <a:pt x="82543" y="58853"/>
                    <a:pt x="82820" y="57783"/>
                  </a:cubicBezTo>
                  <a:cubicBezTo>
                    <a:pt x="83098" y="56713"/>
                    <a:pt x="83514" y="55796"/>
                    <a:pt x="83930" y="54878"/>
                  </a:cubicBezTo>
                  <a:cubicBezTo>
                    <a:pt x="85179" y="53197"/>
                    <a:pt x="86705" y="51363"/>
                    <a:pt x="88369" y="50140"/>
                  </a:cubicBezTo>
                  <a:cubicBezTo>
                    <a:pt x="90173" y="48917"/>
                    <a:pt x="91421" y="47541"/>
                    <a:pt x="92393" y="45707"/>
                  </a:cubicBezTo>
                  <a:cubicBezTo>
                    <a:pt x="92670" y="44484"/>
                    <a:pt x="92947" y="43261"/>
                    <a:pt x="92947" y="42038"/>
                  </a:cubicBezTo>
                  <a:cubicBezTo>
                    <a:pt x="92947" y="41579"/>
                    <a:pt x="92947" y="41121"/>
                    <a:pt x="92947" y="40662"/>
                  </a:cubicBezTo>
                  <a:cubicBezTo>
                    <a:pt x="92670" y="38980"/>
                    <a:pt x="92254" y="37146"/>
                    <a:pt x="91976" y="35312"/>
                  </a:cubicBezTo>
                  <a:cubicBezTo>
                    <a:pt x="92115" y="37146"/>
                    <a:pt x="92254" y="38980"/>
                    <a:pt x="92393" y="40815"/>
                  </a:cubicBezTo>
                  <a:cubicBezTo>
                    <a:pt x="92393" y="41121"/>
                    <a:pt x="92393" y="41579"/>
                    <a:pt x="92393" y="42038"/>
                  </a:cubicBezTo>
                  <a:cubicBezTo>
                    <a:pt x="92254" y="44178"/>
                    <a:pt x="91144" y="46012"/>
                    <a:pt x="89479" y="47541"/>
                  </a:cubicBezTo>
                  <a:cubicBezTo>
                    <a:pt x="88092" y="48611"/>
                    <a:pt x="86566" y="49528"/>
                    <a:pt x="85040" y="50598"/>
                  </a:cubicBezTo>
                  <a:cubicBezTo>
                    <a:pt x="83236" y="52127"/>
                    <a:pt x="81710" y="54114"/>
                    <a:pt x="80739" y="56254"/>
                  </a:cubicBezTo>
                  <a:cubicBezTo>
                    <a:pt x="80184" y="57477"/>
                    <a:pt x="79907" y="58700"/>
                    <a:pt x="79630" y="59923"/>
                  </a:cubicBezTo>
                  <a:cubicBezTo>
                    <a:pt x="79352" y="61299"/>
                    <a:pt x="78797" y="62828"/>
                    <a:pt x="78381" y="64203"/>
                  </a:cubicBezTo>
                  <a:cubicBezTo>
                    <a:pt x="74358" y="65579"/>
                    <a:pt x="70196" y="67108"/>
                    <a:pt x="66173" y="68484"/>
                  </a:cubicBezTo>
                  <a:cubicBezTo>
                    <a:pt x="65341" y="68789"/>
                    <a:pt x="64508" y="69095"/>
                    <a:pt x="63537" y="69401"/>
                  </a:cubicBezTo>
                  <a:cubicBezTo>
                    <a:pt x="62843" y="69707"/>
                    <a:pt x="62011" y="70012"/>
                    <a:pt x="61456" y="69248"/>
                  </a:cubicBezTo>
                  <a:cubicBezTo>
                    <a:pt x="61040" y="68484"/>
                    <a:pt x="60763" y="67566"/>
                    <a:pt x="60485" y="66649"/>
                  </a:cubicBezTo>
                  <a:cubicBezTo>
                    <a:pt x="60069" y="65579"/>
                    <a:pt x="59791" y="64662"/>
                    <a:pt x="60763" y="63592"/>
                  </a:cubicBezTo>
                  <a:cubicBezTo>
                    <a:pt x="61456" y="62675"/>
                    <a:pt x="62289" y="61910"/>
                    <a:pt x="63121" y="60993"/>
                  </a:cubicBezTo>
                  <a:cubicBezTo>
                    <a:pt x="65618" y="58089"/>
                    <a:pt x="68670" y="55337"/>
                    <a:pt x="70890" y="52127"/>
                  </a:cubicBezTo>
                  <a:cubicBezTo>
                    <a:pt x="72000" y="50445"/>
                    <a:pt x="72554" y="48611"/>
                    <a:pt x="72971" y="46624"/>
                  </a:cubicBezTo>
                  <a:cubicBezTo>
                    <a:pt x="75606" y="44025"/>
                    <a:pt x="78242" y="41426"/>
                    <a:pt x="80878" y="38675"/>
                  </a:cubicBezTo>
                  <a:cubicBezTo>
                    <a:pt x="81433" y="38216"/>
                    <a:pt x="81988" y="37605"/>
                    <a:pt x="82682" y="37299"/>
                  </a:cubicBezTo>
                  <a:cubicBezTo>
                    <a:pt x="83514" y="36840"/>
                    <a:pt x="84485" y="36687"/>
                    <a:pt x="85317" y="36535"/>
                  </a:cubicBezTo>
                  <a:cubicBezTo>
                    <a:pt x="86289" y="36229"/>
                    <a:pt x="87260" y="35770"/>
                    <a:pt x="88231" y="35159"/>
                  </a:cubicBezTo>
                  <a:cubicBezTo>
                    <a:pt x="90034" y="33783"/>
                    <a:pt x="91005" y="31949"/>
                    <a:pt x="92115" y="29808"/>
                  </a:cubicBezTo>
                  <a:cubicBezTo>
                    <a:pt x="93502" y="26904"/>
                    <a:pt x="95028" y="24000"/>
                    <a:pt x="96554" y="21095"/>
                  </a:cubicBezTo>
                  <a:cubicBezTo>
                    <a:pt x="94473" y="24611"/>
                    <a:pt x="92531" y="28127"/>
                    <a:pt x="90312" y="31490"/>
                  </a:cubicBezTo>
                  <a:cubicBezTo>
                    <a:pt x="88924" y="33783"/>
                    <a:pt x="86705" y="34853"/>
                    <a:pt x="84208" y="35312"/>
                  </a:cubicBezTo>
                  <a:cubicBezTo>
                    <a:pt x="82959" y="35617"/>
                    <a:pt x="81433" y="36076"/>
                    <a:pt x="80462" y="36840"/>
                  </a:cubicBezTo>
                  <a:cubicBezTo>
                    <a:pt x="80462" y="36840"/>
                    <a:pt x="80462" y="36840"/>
                    <a:pt x="80462" y="36993"/>
                  </a:cubicBezTo>
                  <a:cubicBezTo>
                    <a:pt x="80046" y="37146"/>
                    <a:pt x="79491" y="37605"/>
                    <a:pt x="79213" y="37910"/>
                  </a:cubicBezTo>
                  <a:cubicBezTo>
                    <a:pt x="77549" y="39286"/>
                    <a:pt x="75468" y="42038"/>
                    <a:pt x="73664" y="42496"/>
                  </a:cubicBezTo>
                  <a:cubicBezTo>
                    <a:pt x="73942" y="40509"/>
                    <a:pt x="74774" y="38522"/>
                    <a:pt x="74774" y="36382"/>
                  </a:cubicBezTo>
                  <a:cubicBezTo>
                    <a:pt x="74913" y="33783"/>
                    <a:pt x="74635" y="31337"/>
                    <a:pt x="73664" y="29044"/>
                  </a:cubicBezTo>
                  <a:cubicBezTo>
                    <a:pt x="75745" y="26598"/>
                    <a:pt x="77687" y="24305"/>
                    <a:pt x="79630" y="22012"/>
                  </a:cubicBezTo>
                  <a:cubicBezTo>
                    <a:pt x="81294" y="20178"/>
                    <a:pt x="83098" y="18191"/>
                    <a:pt x="84208" y="15898"/>
                  </a:cubicBezTo>
                  <a:cubicBezTo>
                    <a:pt x="84763" y="14828"/>
                    <a:pt x="85040" y="13757"/>
                    <a:pt x="85179" y="12687"/>
                  </a:cubicBezTo>
                  <a:cubicBezTo>
                    <a:pt x="85317" y="10700"/>
                    <a:pt x="84763" y="9171"/>
                    <a:pt x="84208" y="7337"/>
                  </a:cubicBezTo>
                  <a:cubicBezTo>
                    <a:pt x="83514" y="4891"/>
                    <a:pt x="82820" y="2445"/>
                    <a:pt x="82127" y="0"/>
                  </a:cubicBezTo>
                  <a:cubicBezTo>
                    <a:pt x="82404" y="1681"/>
                    <a:pt x="82820" y="3363"/>
                    <a:pt x="83098" y="5044"/>
                  </a:cubicBezTo>
                  <a:cubicBezTo>
                    <a:pt x="83791" y="7949"/>
                    <a:pt x="84763" y="10700"/>
                    <a:pt x="83930" y="13605"/>
                  </a:cubicBezTo>
                  <a:cubicBezTo>
                    <a:pt x="83930" y="13605"/>
                    <a:pt x="83930" y="13757"/>
                    <a:pt x="83930" y="13757"/>
                  </a:cubicBezTo>
                  <a:cubicBezTo>
                    <a:pt x="83098" y="15745"/>
                    <a:pt x="81849" y="17273"/>
                    <a:pt x="80462" y="18649"/>
                  </a:cubicBezTo>
                  <a:cubicBezTo>
                    <a:pt x="77826" y="21248"/>
                    <a:pt x="75190" y="23847"/>
                    <a:pt x="72693" y="26445"/>
                  </a:cubicBezTo>
                  <a:cubicBezTo>
                    <a:pt x="72416" y="25834"/>
                    <a:pt x="72000" y="25070"/>
                    <a:pt x="71722" y="24305"/>
                  </a:cubicBezTo>
                  <a:cubicBezTo>
                    <a:pt x="69641" y="20178"/>
                    <a:pt x="64924" y="18038"/>
                    <a:pt x="63121" y="13605"/>
                  </a:cubicBezTo>
                  <a:cubicBezTo>
                    <a:pt x="61595" y="10089"/>
                    <a:pt x="60069" y="6573"/>
                    <a:pt x="58543" y="2904"/>
                  </a:cubicBezTo>
                  <a:cubicBezTo>
                    <a:pt x="59930" y="7031"/>
                    <a:pt x="61179" y="11159"/>
                    <a:pt x="62843" y="15133"/>
                  </a:cubicBezTo>
                  <a:cubicBezTo>
                    <a:pt x="62843" y="15286"/>
                    <a:pt x="62982" y="15439"/>
                    <a:pt x="62982" y="15592"/>
                  </a:cubicBezTo>
                  <a:cubicBezTo>
                    <a:pt x="64924" y="19108"/>
                    <a:pt x="68531" y="21401"/>
                    <a:pt x="70057" y="25070"/>
                  </a:cubicBezTo>
                  <a:cubicBezTo>
                    <a:pt x="70751" y="27210"/>
                    <a:pt x="71445" y="29197"/>
                    <a:pt x="72138" y="31184"/>
                  </a:cubicBezTo>
                  <a:cubicBezTo>
                    <a:pt x="73248" y="36535"/>
                    <a:pt x="71445" y="42191"/>
                    <a:pt x="69086" y="46929"/>
                  </a:cubicBezTo>
                  <a:cubicBezTo>
                    <a:pt x="66728" y="51821"/>
                    <a:pt x="62843" y="55490"/>
                    <a:pt x="58682" y="58853"/>
                  </a:cubicBezTo>
                  <a:cubicBezTo>
                    <a:pt x="58265" y="59159"/>
                    <a:pt x="57849" y="59464"/>
                    <a:pt x="57294" y="59312"/>
                  </a:cubicBezTo>
                  <a:cubicBezTo>
                    <a:pt x="56739" y="59159"/>
                    <a:pt x="56323" y="58700"/>
                    <a:pt x="56046" y="58394"/>
                  </a:cubicBezTo>
                  <a:cubicBezTo>
                    <a:pt x="53271" y="55031"/>
                    <a:pt x="50774" y="51974"/>
                    <a:pt x="51745" y="47541"/>
                  </a:cubicBezTo>
                  <a:cubicBezTo>
                    <a:pt x="52023" y="45554"/>
                    <a:pt x="52855" y="43872"/>
                    <a:pt x="53687" y="42191"/>
                  </a:cubicBezTo>
                  <a:cubicBezTo>
                    <a:pt x="54520" y="40662"/>
                    <a:pt x="54797" y="39286"/>
                    <a:pt x="54797" y="37452"/>
                  </a:cubicBezTo>
                  <a:cubicBezTo>
                    <a:pt x="54797" y="35617"/>
                    <a:pt x="54104" y="33630"/>
                    <a:pt x="53549" y="31796"/>
                  </a:cubicBezTo>
                  <a:cubicBezTo>
                    <a:pt x="53271" y="31031"/>
                    <a:pt x="52994" y="30267"/>
                    <a:pt x="52855" y="29503"/>
                  </a:cubicBezTo>
                  <a:cubicBezTo>
                    <a:pt x="52855" y="30114"/>
                    <a:pt x="52994" y="30878"/>
                    <a:pt x="53132" y="31643"/>
                  </a:cubicBezTo>
                  <a:cubicBezTo>
                    <a:pt x="53410" y="33477"/>
                    <a:pt x="53965" y="35464"/>
                    <a:pt x="53687" y="37452"/>
                  </a:cubicBezTo>
                  <a:cubicBezTo>
                    <a:pt x="53549" y="37910"/>
                    <a:pt x="53410" y="38216"/>
                    <a:pt x="53410" y="38675"/>
                  </a:cubicBezTo>
                  <a:cubicBezTo>
                    <a:pt x="52994" y="40203"/>
                    <a:pt x="52023" y="41579"/>
                    <a:pt x="51190" y="42955"/>
                  </a:cubicBezTo>
                  <a:cubicBezTo>
                    <a:pt x="51052" y="43261"/>
                    <a:pt x="49387" y="40050"/>
                    <a:pt x="49387" y="39745"/>
                  </a:cubicBezTo>
                  <a:cubicBezTo>
                    <a:pt x="48832" y="38675"/>
                    <a:pt x="48416" y="37146"/>
                    <a:pt x="47722" y="36229"/>
                  </a:cubicBezTo>
                  <a:cubicBezTo>
                    <a:pt x="45919" y="33630"/>
                    <a:pt x="42867" y="32713"/>
                    <a:pt x="40231" y="31337"/>
                  </a:cubicBezTo>
                  <a:cubicBezTo>
                    <a:pt x="38982" y="30573"/>
                    <a:pt x="38011" y="29808"/>
                    <a:pt x="37179" y="28585"/>
                  </a:cubicBezTo>
                  <a:cubicBezTo>
                    <a:pt x="36069" y="27057"/>
                    <a:pt x="35236" y="25070"/>
                    <a:pt x="34265" y="23388"/>
                  </a:cubicBezTo>
                  <a:cubicBezTo>
                    <a:pt x="32878" y="20942"/>
                    <a:pt x="31630" y="18496"/>
                    <a:pt x="30242" y="16203"/>
                  </a:cubicBezTo>
                  <a:cubicBezTo>
                    <a:pt x="32184" y="20178"/>
                    <a:pt x="34127" y="24305"/>
                    <a:pt x="35930" y="28433"/>
                  </a:cubicBezTo>
                  <a:cubicBezTo>
                    <a:pt x="36901" y="30114"/>
                    <a:pt x="37872" y="31337"/>
                    <a:pt x="39537" y="32407"/>
                  </a:cubicBezTo>
                  <a:cubicBezTo>
                    <a:pt x="42173" y="33936"/>
                    <a:pt x="45364" y="35159"/>
                    <a:pt x="46751" y="38216"/>
                  </a:cubicBezTo>
                  <a:cubicBezTo>
                    <a:pt x="47445" y="39439"/>
                    <a:pt x="47583" y="40815"/>
                    <a:pt x="48000" y="42191"/>
                  </a:cubicBezTo>
                  <a:cubicBezTo>
                    <a:pt x="48416" y="43566"/>
                    <a:pt x="49248" y="44789"/>
                    <a:pt x="49109" y="46165"/>
                  </a:cubicBezTo>
                  <a:cubicBezTo>
                    <a:pt x="49109" y="47235"/>
                    <a:pt x="48416" y="48305"/>
                    <a:pt x="48277" y="49375"/>
                  </a:cubicBezTo>
                  <a:cubicBezTo>
                    <a:pt x="48000" y="50445"/>
                    <a:pt x="48000" y="51668"/>
                    <a:pt x="48277" y="52738"/>
                  </a:cubicBezTo>
                  <a:cubicBezTo>
                    <a:pt x="48554" y="54114"/>
                    <a:pt x="48971" y="55490"/>
                    <a:pt x="49803" y="56713"/>
                  </a:cubicBezTo>
                  <a:cubicBezTo>
                    <a:pt x="46890" y="54420"/>
                    <a:pt x="44115" y="52280"/>
                    <a:pt x="41341" y="49834"/>
                  </a:cubicBezTo>
                  <a:cubicBezTo>
                    <a:pt x="39121" y="47694"/>
                    <a:pt x="36763" y="45554"/>
                    <a:pt x="34543" y="43566"/>
                  </a:cubicBezTo>
                  <a:cubicBezTo>
                    <a:pt x="32462" y="41732"/>
                    <a:pt x="29826" y="40050"/>
                    <a:pt x="28578" y="37757"/>
                  </a:cubicBezTo>
                  <a:cubicBezTo>
                    <a:pt x="27329" y="35770"/>
                    <a:pt x="26774" y="33324"/>
                    <a:pt x="25942" y="31337"/>
                  </a:cubicBezTo>
                  <a:cubicBezTo>
                    <a:pt x="24832" y="28585"/>
                    <a:pt x="23861" y="25834"/>
                    <a:pt x="22751" y="23235"/>
                  </a:cubicBezTo>
                  <a:cubicBezTo>
                    <a:pt x="23306" y="25222"/>
                    <a:pt x="23861" y="27210"/>
                    <a:pt x="24416" y="29044"/>
                  </a:cubicBezTo>
                  <a:cubicBezTo>
                    <a:pt x="24832" y="30726"/>
                    <a:pt x="25387" y="32560"/>
                    <a:pt x="25803" y="34242"/>
                  </a:cubicBezTo>
                  <a:cubicBezTo>
                    <a:pt x="26358" y="36076"/>
                    <a:pt x="26635" y="37910"/>
                    <a:pt x="27606" y="39439"/>
                  </a:cubicBezTo>
                  <a:cubicBezTo>
                    <a:pt x="26080" y="38675"/>
                    <a:pt x="24554" y="37910"/>
                    <a:pt x="23028" y="37299"/>
                  </a:cubicBezTo>
                  <a:cubicBezTo>
                    <a:pt x="22890" y="37146"/>
                    <a:pt x="22196" y="36687"/>
                    <a:pt x="21780" y="36535"/>
                  </a:cubicBezTo>
                  <a:cubicBezTo>
                    <a:pt x="19699" y="34547"/>
                    <a:pt x="17895" y="32407"/>
                    <a:pt x="15953" y="30420"/>
                  </a:cubicBezTo>
                  <a:cubicBezTo>
                    <a:pt x="17479" y="32560"/>
                    <a:pt x="19005" y="35006"/>
                    <a:pt x="20947" y="36993"/>
                  </a:cubicBezTo>
                  <a:cubicBezTo>
                    <a:pt x="21225" y="37299"/>
                    <a:pt x="21502" y="37452"/>
                    <a:pt x="21641" y="37757"/>
                  </a:cubicBezTo>
                  <a:cubicBezTo>
                    <a:pt x="23167" y="38828"/>
                    <a:pt x="24693" y="39745"/>
                    <a:pt x="26219" y="40815"/>
                  </a:cubicBezTo>
                  <a:cubicBezTo>
                    <a:pt x="28161" y="42038"/>
                    <a:pt x="29965" y="43108"/>
                    <a:pt x="31768" y="44331"/>
                  </a:cubicBezTo>
                  <a:cubicBezTo>
                    <a:pt x="36208" y="49375"/>
                    <a:pt x="40786" y="54267"/>
                    <a:pt x="45502" y="59006"/>
                  </a:cubicBezTo>
                  <a:cubicBezTo>
                    <a:pt x="46473" y="59770"/>
                    <a:pt x="47722" y="60840"/>
                    <a:pt x="48277" y="61910"/>
                  </a:cubicBezTo>
                  <a:cubicBezTo>
                    <a:pt x="48554" y="62369"/>
                    <a:pt x="48693" y="62980"/>
                    <a:pt x="48971" y="63592"/>
                  </a:cubicBezTo>
                  <a:cubicBezTo>
                    <a:pt x="49387" y="64815"/>
                    <a:pt x="49803" y="66191"/>
                    <a:pt x="50219" y="67566"/>
                  </a:cubicBezTo>
                  <a:cubicBezTo>
                    <a:pt x="43838" y="63898"/>
                    <a:pt x="37456" y="60382"/>
                    <a:pt x="31491" y="56407"/>
                  </a:cubicBezTo>
                  <a:cubicBezTo>
                    <a:pt x="30658" y="55796"/>
                    <a:pt x="30104" y="54878"/>
                    <a:pt x="29687" y="54114"/>
                  </a:cubicBezTo>
                  <a:cubicBezTo>
                    <a:pt x="28994" y="53044"/>
                    <a:pt x="28300" y="52127"/>
                    <a:pt x="27606" y="51363"/>
                  </a:cubicBezTo>
                  <a:cubicBezTo>
                    <a:pt x="26219" y="49987"/>
                    <a:pt x="24554" y="48764"/>
                    <a:pt x="22751" y="48000"/>
                  </a:cubicBezTo>
                  <a:cubicBezTo>
                    <a:pt x="20809" y="47235"/>
                    <a:pt x="18589" y="46777"/>
                    <a:pt x="16508" y="46012"/>
                  </a:cubicBezTo>
                  <a:cubicBezTo>
                    <a:pt x="14289" y="44942"/>
                    <a:pt x="11930" y="44178"/>
                    <a:pt x="9710" y="43261"/>
                  </a:cubicBezTo>
                  <a:cubicBezTo>
                    <a:pt x="8184" y="42802"/>
                    <a:pt x="6658" y="42343"/>
                    <a:pt x="5687" y="41121"/>
                  </a:cubicBezTo>
                  <a:cubicBezTo>
                    <a:pt x="4578" y="39745"/>
                    <a:pt x="3745" y="38063"/>
                    <a:pt x="2913" y="36535"/>
                  </a:cubicBezTo>
                  <a:cubicBezTo>
                    <a:pt x="1942" y="34853"/>
                    <a:pt x="832" y="33171"/>
                    <a:pt x="0" y="31337"/>
                  </a:cubicBezTo>
                  <a:cubicBezTo>
                    <a:pt x="693" y="33019"/>
                    <a:pt x="1526" y="34547"/>
                    <a:pt x="2358" y="36076"/>
                  </a:cubicBezTo>
                  <a:cubicBezTo>
                    <a:pt x="3190" y="37757"/>
                    <a:pt x="3884" y="39745"/>
                    <a:pt x="5132" y="41426"/>
                  </a:cubicBezTo>
                  <a:cubicBezTo>
                    <a:pt x="6658" y="43414"/>
                    <a:pt x="8878" y="44025"/>
                    <a:pt x="11098" y="44942"/>
                  </a:cubicBezTo>
                  <a:cubicBezTo>
                    <a:pt x="13179" y="45859"/>
                    <a:pt x="15121" y="46777"/>
                    <a:pt x="17202" y="47694"/>
                  </a:cubicBezTo>
                  <a:cubicBezTo>
                    <a:pt x="19144" y="48458"/>
                    <a:pt x="21086" y="49375"/>
                    <a:pt x="23028" y="50140"/>
                  </a:cubicBezTo>
                  <a:cubicBezTo>
                    <a:pt x="24277" y="50751"/>
                    <a:pt x="25109" y="51668"/>
                    <a:pt x="25942" y="52738"/>
                  </a:cubicBezTo>
                  <a:cubicBezTo>
                    <a:pt x="23306" y="51363"/>
                    <a:pt x="20670" y="51668"/>
                    <a:pt x="17895" y="51821"/>
                  </a:cubicBezTo>
                  <a:cubicBezTo>
                    <a:pt x="16092" y="51821"/>
                    <a:pt x="14150" y="51974"/>
                    <a:pt x="12346" y="52127"/>
                  </a:cubicBezTo>
                  <a:cubicBezTo>
                    <a:pt x="14427" y="52127"/>
                    <a:pt x="16508" y="52280"/>
                    <a:pt x="18589" y="52433"/>
                  </a:cubicBezTo>
                  <a:cubicBezTo>
                    <a:pt x="20254" y="52433"/>
                    <a:pt x="22057" y="52433"/>
                    <a:pt x="23722" y="53197"/>
                  </a:cubicBezTo>
                  <a:cubicBezTo>
                    <a:pt x="24416" y="53503"/>
                    <a:pt x="24971" y="53808"/>
                    <a:pt x="25526" y="54267"/>
                  </a:cubicBezTo>
                  <a:cubicBezTo>
                    <a:pt x="26635" y="55031"/>
                    <a:pt x="27884" y="56101"/>
                    <a:pt x="28994" y="57019"/>
                  </a:cubicBezTo>
                  <a:cubicBezTo>
                    <a:pt x="28994" y="57019"/>
                    <a:pt x="28994" y="57019"/>
                    <a:pt x="28994" y="57019"/>
                  </a:cubicBezTo>
                  <a:cubicBezTo>
                    <a:pt x="24000" y="57936"/>
                    <a:pt x="19144" y="59006"/>
                    <a:pt x="14150" y="59770"/>
                  </a:cubicBezTo>
                  <a:cubicBezTo>
                    <a:pt x="12763" y="59923"/>
                    <a:pt x="11375" y="60229"/>
                    <a:pt x="9988" y="60382"/>
                  </a:cubicBezTo>
                  <a:cubicBezTo>
                    <a:pt x="8601" y="60687"/>
                    <a:pt x="7491" y="61146"/>
                    <a:pt x="6104" y="61452"/>
                  </a:cubicBezTo>
                  <a:cubicBezTo>
                    <a:pt x="4023" y="62063"/>
                    <a:pt x="1942" y="61605"/>
                    <a:pt x="0" y="60535"/>
                  </a:cubicBezTo>
                  <a:cubicBezTo>
                    <a:pt x="2219" y="62063"/>
                    <a:pt x="4439" y="62369"/>
                    <a:pt x="6936" y="61910"/>
                  </a:cubicBezTo>
                  <a:cubicBezTo>
                    <a:pt x="10543" y="61299"/>
                    <a:pt x="14011" y="60840"/>
                    <a:pt x="17618" y="60382"/>
                  </a:cubicBezTo>
                  <a:cubicBezTo>
                    <a:pt x="20947" y="60229"/>
                    <a:pt x="24277" y="59923"/>
                    <a:pt x="27606" y="59617"/>
                  </a:cubicBezTo>
                  <a:cubicBezTo>
                    <a:pt x="28578" y="59464"/>
                    <a:pt x="29549" y="59464"/>
                    <a:pt x="30520" y="59312"/>
                  </a:cubicBezTo>
                  <a:cubicBezTo>
                    <a:pt x="30797" y="59312"/>
                    <a:pt x="31491" y="59312"/>
                    <a:pt x="31491" y="59159"/>
                  </a:cubicBezTo>
                  <a:cubicBezTo>
                    <a:pt x="38150" y="64509"/>
                    <a:pt x="45225" y="69401"/>
                    <a:pt x="52161" y="74445"/>
                  </a:cubicBezTo>
                  <a:cubicBezTo>
                    <a:pt x="53687" y="75515"/>
                    <a:pt x="53271" y="77656"/>
                    <a:pt x="53132" y="79337"/>
                  </a:cubicBezTo>
                  <a:cubicBezTo>
                    <a:pt x="52994" y="81783"/>
                    <a:pt x="52855" y="84229"/>
                    <a:pt x="52716" y="86675"/>
                  </a:cubicBezTo>
                  <a:cubicBezTo>
                    <a:pt x="52578" y="88509"/>
                    <a:pt x="52578" y="90343"/>
                    <a:pt x="52439" y="92178"/>
                  </a:cubicBezTo>
                  <a:cubicBezTo>
                    <a:pt x="52300" y="93401"/>
                    <a:pt x="52023" y="94471"/>
                    <a:pt x="51606" y="95388"/>
                  </a:cubicBezTo>
                  <a:cubicBezTo>
                    <a:pt x="50497" y="97987"/>
                    <a:pt x="47861" y="99515"/>
                    <a:pt x="45225" y="99515"/>
                  </a:cubicBezTo>
                  <a:cubicBezTo>
                    <a:pt x="38150" y="99515"/>
                    <a:pt x="38150" y="99515"/>
                    <a:pt x="38150" y="99515"/>
                  </a:cubicBezTo>
                  <a:cubicBezTo>
                    <a:pt x="38150" y="110828"/>
                    <a:pt x="47028" y="120000"/>
                    <a:pt x="57988" y="120000"/>
                  </a:cubicBezTo>
                  <a:cubicBezTo>
                    <a:pt x="68947" y="120000"/>
                    <a:pt x="77826" y="110828"/>
                    <a:pt x="77826" y="99515"/>
                  </a:cubicBezTo>
                  <a:cubicBezTo>
                    <a:pt x="69502" y="99515"/>
                    <a:pt x="69502" y="99515"/>
                    <a:pt x="69502" y="99515"/>
                  </a:cubicBezTo>
                  <a:cubicBezTo>
                    <a:pt x="65757" y="99515"/>
                    <a:pt x="62566" y="96458"/>
                    <a:pt x="62427" y="92636"/>
                  </a:cubicBezTo>
                  <a:cubicBezTo>
                    <a:pt x="62427" y="92331"/>
                    <a:pt x="62427" y="92178"/>
                    <a:pt x="62427" y="91872"/>
                  </a:cubicBezTo>
                  <a:cubicBezTo>
                    <a:pt x="62566" y="89885"/>
                    <a:pt x="62705" y="87745"/>
                    <a:pt x="62843" y="85757"/>
                  </a:cubicBezTo>
                  <a:cubicBezTo>
                    <a:pt x="62982" y="83464"/>
                    <a:pt x="63121" y="81324"/>
                    <a:pt x="63260" y="79184"/>
                  </a:cubicBezTo>
                  <a:cubicBezTo>
                    <a:pt x="63260" y="78726"/>
                    <a:pt x="63260" y="78267"/>
                    <a:pt x="63260" y="77808"/>
                  </a:cubicBezTo>
                  <a:cubicBezTo>
                    <a:pt x="63398" y="77044"/>
                    <a:pt x="63121" y="76127"/>
                    <a:pt x="63260" y="75363"/>
                  </a:cubicBezTo>
                  <a:cubicBezTo>
                    <a:pt x="63537" y="74445"/>
                    <a:pt x="64647" y="74140"/>
                    <a:pt x="65341" y="73834"/>
                  </a:cubicBezTo>
                  <a:cubicBezTo>
                    <a:pt x="69780" y="71847"/>
                    <a:pt x="74219" y="69859"/>
                    <a:pt x="78658" y="67872"/>
                  </a:cubicBezTo>
                  <a:cubicBezTo>
                    <a:pt x="79630" y="67414"/>
                    <a:pt x="80601" y="66955"/>
                    <a:pt x="81572" y="66496"/>
                  </a:cubicBezTo>
                  <a:cubicBezTo>
                    <a:pt x="82543" y="65885"/>
                    <a:pt x="83375" y="65121"/>
                    <a:pt x="84208" y="64509"/>
                  </a:cubicBezTo>
                  <a:cubicBezTo>
                    <a:pt x="85872" y="63286"/>
                    <a:pt x="87676" y="63745"/>
                    <a:pt x="89479" y="63592"/>
                  </a:cubicBezTo>
                  <a:cubicBezTo>
                    <a:pt x="91283" y="63592"/>
                    <a:pt x="93086" y="63592"/>
                    <a:pt x="94890" y="63439"/>
                  </a:cubicBezTo>
                  <a:cubicBezTo>
                    <a:pt x="98497" y="63439"/>
                    <a:pt x="101965" y="63286"/>
                    <a:pt x="105572" y="63133"/>
                  </a:cubicBezTo>
                  <a:cubicBezTo>
                    <a:pt x="107375" y="63133"/>
                    <a:pt x="109317" y="62828"/>
                    <a:pt x="110843" y="61605"/>
                  </a:cubicBezTo>
                  <a:cubicBezTo>
                    <a:pt x="112786" y="60076"/>
                    <a:pt x="114867" y="58394"/>
                    <a:pt x="116670" y="56560"/>
                  </a:cubicBezTo>
                  <a:cubicBezTo>
                    <a:pt x="118751" y="53808"/>
                    <a:pt x="119167" y="49987"/>
                    <a:pt x="120000" y="46624"/>
                  </a:cubicBezTo>
                  <a:cubicBezTo>
                    <a:pt x="119861" y="47082"/>
                    <a:pt x="119722" y="47694"/>
                    <a:pt x="119445" y="48152"/>
                  </a:cubicBezTo>
                  <a:close/>
                </a:path>
              </a:pathLst>
            </a:custGeom>
            <a:solidFill>
              <a:srgbClr val="D8DAD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636" name="Shape 636"/>
          <p:cNvGrpSpPr/>
          <p:nvPr/>
        </p:nvGrpSpPr>
        <p:grpSpPr>
          <a:xfrm>
            <a:off x="1044399" y="1419553"/>
            <a:ext cx="699075" cy="699074"/>
            <a:chOff x="1044399" y="1577809"/>
            <a:chExt cx="699075" cy="699074"/>
          </a:xfrm>
        </p:grpSpPr>
        <p:sp>
          <p:nvSpPr>
            <p:cNvPr id="637" name="Shape 637"/>
            <p:cNvSpPr/>
            <p:nvPr/>
          </p:nvSpPr>
          <p:spPr>
            <a:xfrm>
              <a:off x="1044399" y="1577809"/>
              <a:ext cx="699075" cy="69907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38" name="Shape 638"/>
            <p:cNvSpPr/>
            <p:nvPr/>
          </p:nvSpPr>
          <p:spPr>
            <a:xfrm>
              <a:off x="1254273" y="1787682"/>
              <a:ext cx="279327" cy="279327"/>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639" name="Shape 639"/>
          <p:cNvSpPr txBox="1">
            <a:spLocks noGrp="1"/>
          </p:cNvSpPr>
          <p:nvPr>
            <p:ph type="body" idx="2"/>
          </p:nvPr>
        </p:nvSpPr>
        <p:spPr>
          <a:xfrm>
            <a:off x="1890220" y="1569374"/>
            <a:ext cx="4030291" cy="364504"/>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640" name="Shape 640"/>
          <p:cNvCxnSpPr/>
          <p:nvPr/>
        </p:nvCxnSpPr>
        <p:spPr>
          <a:xfrm>
            <a:off x="1186962" y="2464026"/>
            <a:ext cx="4909038" cy="0"/>
          </a:xfrm>
          <a:prstGeom prst="straightConnector1">
            <a:avLst/>
          </a:prstGeom>
          <a:noFill/>
          <a:ln w="9525" cap="flat" cmpd="sng">
            <a:solidFill>
              <a:srgbClr val="16BF7F"/>
            </a:solidFill>
            <a:prstDash val="solid"/>
            <a:round/>
            <a:headEnd type="none" w="sm" len="sm"/>
            <a:tailEnd type="none" w="sm" len="sm"/>
          </a:ln>
        </p:spPr>
      </p:cxnSp>
      <p:grpSp>
        <p:nvGrpSpPr>
          <p:cNvPr id="641" name="Shape 641"/>
          <p:cNvGrpSpPr/>
          <p:nvPr/>
        </p:nvGrpSpPr>
        <p:grpSpPr>
          <a:xfrm>
            <a:off x="1044399" y="2791669"/>
            <a:ext cx="699075" cy="699074"/>
            <a:chOff x="1044399" y="1577809"/>
            <a:chExt cx="699075" cy="699074"/>
          </a:xfrm>
        </p:grpSpPr>
        <p:sp>
          <p:nvSpPr>
            <p:cNvPr id="642" name="Shape 642"/>
            <p:cNvSpPr/>
            <p:nvPr/>
          </p:nvSpPr>
          <p:spPr>
            <a:xfrm>
              <a:off x="1044399" y="1577809"/>
              <a:ext cx="699075" cy="69907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43" name="Shape 643"/>
            <p:cNvSpPr/>
            <p:nvPr/>
          </p:nvSpPr>
          <p:spPr>
            <a:xfrm>
              <a:off x="1254273" y="1787682"/>
              <a:ext cx="279327" cy="279327"/>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644" name="Shape 644"/>
          <p:cNvSpPr txBox="1">
            <a:spLocks noGrp="1"/>
          </p:cNvSpPr>
          <p:nvPr>
            <p:ph type="body" idx="3"/>
          </p:nvPr>
        </p:nvSpPr>
        <p:spPr>
          <a:xfrm>
            <a:off x="1890220" y="2929171"/>
            <a:ext cx="4045444" cy="335238"/>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645" name="Shape 645"/>
          <p:cNvCxnSpPr/>
          <p:nvPr/>
        </p:nvCxnSpPr>
        <p:spPr>
          <a:xfrm>
            <a:off x="1186962" y="3836142"/>
            <a:ext cx="4909038" cy="0"/>
          </a:xfrm>
          <a:prstGeom prst="straightConnector1">
            <a:avLst/>
          </a:prstGeom>
          <a:noFill/>
          <a:ln w="9525" cap="flat" cmpd="sng">
            <a:solidFill>
              <a:srgbClr val="16BF7F"/>
            </a:solidFill>
            <a:prstDash val="solid"/>
            <a:round/>
            <a:headEnd type="none" w="sm" len="sm"/>
            <a:tailEnd type="none" w="sm" len="sm"/>
          </a:ln>
        </p:spPr>
      </p:cxnSp>
      <p:grpSp>
        <p:nvGrpSpPr>
          <p:cNvPr id="646" name="Shape 646"/>
          <p:cNvGrpSpPr/>
          <p:nvPr/>
        </p:nvGrpSpPr>
        <p:grpSpPr>
          <a:xfrm>
            <a:off x="1044399" y="4089831"/>
            <a:ext cx="699075" cy="699074"/>
            <a:chOff x="1044399" y="1577809"/>
            <a:chExt cx="699075" cy="699074"/>
          </a:xfrm>
        </p:grpSpPr>
        <p:sp>
          <p:nvSpPr>
            <p:cNvPr id="647" name="Shape 647"/>
            <p:cNvSpPr/>
            <p:nvPr/>
          </p:nvSpPr>
          <p:spPr>
            <a:xfrm>
              <a:off x="1044399" y="1577809"/>
              <a:ext cx="699075" cy="69907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48" name="Shape 648"/>
            <p:cNvSpPr/>
            <p:nvPr/>
          </p:nvSpPr>
          <p:spPr>
            <a:xfrm>
              <a:off x="1254273" y="1787682"/>
              <a:ext cx="279327" cy="279327"/>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649" name="Shape 649"/>
          <p:cNvSpPr txBox="1">
            <a:spLocks noGrp="1"/>
          </p:cNvSpPr>
          <p:nvPr>
            <p:ph type="body" idx="4"/>
          </p:nvPr>
        </p:nvSpPr>
        <p:spPr>
          <a:xfrm>
            <a:off x="1906182" y="4366292"/>
            <a:ext cx="3967163" cy="396875"/>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650" name="Shape 650"/>
          <p:cNvCxnSpPr/>
          <p:nvPr/>
        </p:nvCxnSpPr>
        <p:spPr>
          <a:xfrm>
            <a:off x="1186962" y="5134304"/>
            <a:ext cx="4909038" cy="0"/>
          </a:xfrm>
          <a:prstGeom prst="straightConnector1">
            <a:avLst/>
          </a:prstGeom>
          <a:noFill/>
          <a:ln w="9525" cap="flat" cmpd="sng">
            <a:solidFill>
              <a:srgbClr val="16BF7F"/>
            </a:solidFill>
            <a:prstDash val="solid"/>
            <a:round/>
            <a:headEnd type="none" w="sm" len="sm"/>
            <a:tailEnd type="none" w="sm" len="sm"/>
          </a:ln>
        </p:spPr>
      </p:cxnSp>
      <p:grpSp>
        <p:nvGrpSpPr>
          <p:cNvPr id="651" name="Shape 651"/>
          <p:cNvGrpSpPr/>
          <p:nvPr/>
        </p:nvGrpSpPr>
        <p:grpSpPr>
          <a:xfrm>
            <a:off x="1044399" y="5328616"/>
            <a:ext cx="699075" cy="699074"/>
            <a:chOff x="1044399" y="1577809"/>
            <a:chExt cx="699075" cy="699074"/>
          </a:xfrm>
        </p:grpSpPr>
        <p:sp>
          <p:nvSpPr>
            <p:cNvPr id="652" name="Shape 652"/>
            <p:cNvSpPr/>
            <p:nvPr/>
          </p:nvSpPr>
          <p:spPr>
            <a:xfrm>
              <a:off x="1044399" y="1577809"/>
              <a:ext cx="699075" cy="69907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53" name="Shape 653"/>
            <p:cNvSpPr/>
            <p:nvPr/>
          </p:nvSpPr>
          <p:spPr>
            <a:xfrm>
              <a:off x="1254273" y="1787682"/>
              <a:ext cx="279327" cy="279327"/>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654" name="Shape 654"/>
          <p:cNvSpPr txBox="1">
            <a:spLocks noGrp="1"/>
          </p:cNvSpPr>
          <p:nvPr>
            <p:ph type="body" idx="5"/>
          </p:nvPr>
        </p:nvSpPr>
        <p:spPr>
          <a:xfrm>
            <a:off x="1906182" y="5522107"/>
            <a:ext cx="3967163" cy="396875"/>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teps-Infographic">
  <p:cSld name="Steps-Infographic">
    <p:spTree>
      <p:nvGrpSpPr>
        <p:cNvPr id="1" name="Shape 655"/>
        <p:cNvGrpSpPr/>
        <p:nvPr/>
      </p:nvGrpSpPr>
      <p:grpSpPr>
        <a:xfrm>
          <a:off x="0" y="0"/>
          <a:ext cx="0" cy="0"/>
          <a:chOff x="0" y="0"/>
          <a:chExt cx="0" cy="0"/>
        </a:xfrm>
      </p:grpSpPr>
      <p:sp>
        <p:nvSpPr>
          <p:cNvPr id="656" name="Shape 656"/>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57" name="Shape 657"/>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8" name="Shape 658"/>
          <p:cNvSpPr/>
          <p:nvPr/>
        </p:nvSpPr>
        <p:spPr>
          <a:xfrm>
            <a:off x="610294" y="3441780"/>
            <a:ext cx="3200400" cy="609600"/>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59" name="Shape 659"/>
          <p:cNvSpPr/>
          <p:nvPr/>
        </p:nvSpPr>
        <p:spPr>
          <a:xfrm>
            <a:off x="2087814" y="3266609"/>
            <a:ext cx="237065" cy="175172"/>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60" name="Shape 660"/>
          <p:cNvSpPr/>
          <p:nvPr/>
        </p:nvSpPr>
        <p:spPr>
          <a:xfrm>
            <a:off x="3144105" y="3441781"/>
            <a:ext cx="3200400" cy="609600"/>
          </a:xfrm>
          <a:prstGeom prst="roundRect">
            <a:avLst>
              <a:gd name="adj"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61" name="Shape 661"/>
          <p:cNvSpPr/>
          <p:nvPr/>
        </p:nvSpPr>
        <p:spPr>
          <a:xfrm rot="10800000" flipH="1">
            <a:off x="4620556" y="4054130"/>
            <a:ext cx="237065" cy="175172"/>
          </a:xfrm>
          <a:prstGeom prst="triangle">
            <a:avLst>
              <a:gd name="adj"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62" name="Shape 662"/>
          <p:cNvSpPr txBox="1"/>
          <p:nvPr/>
        </p:nvSpPr>
        <p:spPr>
          <a:xfrm>
            <a:off x="1359528" y="4186519"/>
            <a:ext cx="1693639" cy="1231106"/>
          </a:xfrm>
          <a:prstGeom prst="rect">
            <a:avLst/>
          </a:prstGeom>
          <a:noFill/>
          <a:ln>
            <a:noFill/>
          </a:ln>
          <a:effectLst>
            <a:outerShdw blurRad="101599" dist="50800" dir="2700000" algn="tl" rotWithShape="0">
              <a:srgbClr val="000000">
                <a:alpha val="40000"/>
              </a:srgbClr>
            </a:outerShdw>
          </a:effectLst>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accent2"/>
              </a:buClr>
              <a:buSzPts val="1800"/>
              <a:buFont typeface="Source Sans Pro"/>
              <a:buNone/>
            </a:pPr>
            <a:r>
              <a:rPr lang="en-US" sz="7200" b="1" i="0" u="none" strike="noStrike" cap="none">
                <a:solidFill>
                  <a:schemeClr val="accent2"/>
                </a:solidFill>
                <a:latin typeface="Arial"/>
                <a:ea typeface="Arial"/>
                <a:cs typeface="Arial"/>
                <a:sym typeface="Arial"/>
              </a:rPr>
              <a:t>01</a:t>
            </a:r>
            <a:endParaRPr/>
          </a:p>
        </p:txBody>
      </p:sp>
      <p:sp>
        <p:nvSpPr>
          <p:cNvPr id="663" name="Shape 663"/>
          <p:cNvSpPr txBox="1"/>
          <p:nvPr/>
        </p:nvSpPr>
        <p:spPr>
          <a:xfrm>
            <a:off x="6445471" y="4186519"/>
            <a:ext cx="1693639" cy="1231106"/>
          </a:xfrm>
          <a:prstGeom prst="rect">
            <a:avLst/>
          </a:prstGeom>
          <a:noFill/>
          <a:ln>
            <a:noFill/>
          </a:ln>
          <a:effectLst>
            <a:outerShdw blurRad="101599" dist="50800" dir="2700000" algn="tl" rotWithShape="0">
              <a:srgbClr val="000000">
                <a:alpha val="40000"/>
              </a:srgbClr>
            </a:outerShdw>
          </a:effectLst>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accent4"/>
              </a:buClr>
              <a:buSzPts val="1800"/>
              <a:buFont typeface="Source Sans Pro"/>
              <a:buNone/>
            </a:pPr>
            <a:r>
              <a:rPr lang="en-US" sz="7200" b="1" i="0" u="none" strike="noStrike" cap="none">
                <a:solidFill>
                  <a:schemeClr val="accent4"/>
                </a:solidFill>
                <a:latin typeface="Arial"/>
                <a:ea typeface="Arial"/>
                <a:cs typeface="Arial"/>
                <a:sym typeface="Arial"/>
              </a:rPr>
              <a:t>03</a:t>
            </a:r>
            <a:endParaRPr/>
          </a:p>
        </p:txBody>
      </p:sp>
      <p:sp>
        <p:nvSpPr>
          <p:cNvPr id="664" name="Shape 664"/>
          <p:cNvSpPr txBox="1"/>
          <p:nvPr/>
        </p:nvSpPr>
        <p:spPr>
          <a:xfrm>
            <a:off x="3857016" y="1962294"/>
            <a:ext cx="1693639" cy="1231106"/>
          </a:xfrm>
          <a:prstGeom prst="rect">
            <a:avLst/>
          </a:prstGeom>
          <a:noFill/>
          <a:ln>
            <a:noFill/>
          </a:ln>
          <a:effectLst>
            <a:outerShdw blurRad="101599" dist="50800" dir="2700000" algn="tl" rotWithShape="0">
              <a:srgbClr val="000000">
                <a:alpha val="40000"/>
              </a:srgbClr>
            </a:outerShdw>
          </a:effectLst>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accent3"/>
              </a:buClr>
              <a:buSzPts val="1800"/>
              <a:buFont typeface="Source Sans Pro"/>
              <a:buNone/>
            </a:pPr>
            <a:r>
              <a:rPr lang="en-US" sz="7200" b="1" i="0" u="none" strike="noStrike" cap="none">
                <a:solidFill>
                  <a:schemeClr val="accent3"/>
                </a:solidFill>
                <a:latin typeface="Arial"/>
                <a:ea typeface="Arial"/>
                <a:cs typeface="Arial"/>
                <a:sym typeface="Arial"/>
              </a:rPr>
              <a:t>02</a:t>
            </a:r>
            <a:endParaRPr/>
          </a:p>
        </p:txBody>
      </p:sp>
      <p:sp>
        <p:nvSpPr>
          <p:cNvPr id="665" name="Shape 665"/>
          <p:cNvSpPr txBox="1"/>
          <p:nvPr/>
        </p:nvSpPr>
        <p:spPr>
          <a:xfrm>
            <a:off x="9140954" y="1947916"/>
            <a:ext cx="1693639" cy="1231106"/>
          </a:xfrm>
          <a:prstGeom prst="rect">
            <a:avLst/>
          </a:prstGeom>
          <a:noFill/>
          <a:ln>
            <a:noFill/>
          </a:ln>
          <a:effectLst>
            <a:outerShdw blurRad="101599" dist="50800" dir="2700000" algn="tl" rotWithShape="0">
              <a:srgbClr val="000000">
                <a:alpha val="40000"/>
              </a:srgbClr>
            </a:outerShdw>
          </a:effectLst>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accent5"/>
              </a:buClr>
              <a:buSzPts val="1800"/>
              <a:buFont typeface="Source Sans Pro"/>
              <a:buNone/>
            </a:pPr>
            <a:r>
              <a:rPr lang="en-US" sz="7200" b="1" i="0" u="none" strike="noStrike" cap="none">
                <a:solidFill>
                  <a:schemeClr val="accent5"/>
                </a:solidFill>
                <a:latin typeface="Arial"/>
                <a:ea typeface="Arial"/>
                <a:cs typeface="Arial"/>
                <a:sym typeface="Arial"/>
              </a:rPr>
              <a:t>04</a:t>
            </a:r>
            <a:endParaRPr/>
          </a:p>
        </p:txBody>
      </p:sp>
      <p:sp>
        <p:nvSpPr>
          <p:cNvPr id="666" name="Shape 666"/>
          <p:cNvSpPr/>
          <p:nvPr/>
        </p:nvSpPr>
        <p:spPr>
          <a:xfrm>
            <a:off x="5783425" y="3441780"/>
            <a:ext cx="3200400" cy="609600"/>
          </a:xfrm>
          <a:prstGeom prst="roundRect">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67" name="Shape 667"/>
          <p:cNvSpPr/>
          <p:nvPr/>
        </p:nvSpPr>
        <p:spPr>
          <a:xfrm>
            <a:off x="7166547" y="3266609"/>
            <a:ext cx="237065" cy="175172"/>
          </a:xfrm>
          <a:prstGeom prst="triangle">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68" name="Shape 668"/>
          <p:cNvSpPr/>
          <p:nvPr/>
        </p:nvSpPr>
        <p:spPr>
          <a:xfrm>
            <a:off x="8387575" y="3441781"/>
            <a:ext cx="3200400" cy="609600"/>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69" name="Shape 669"/>
          <p:cNvSpPr/>
          <p:nvPr/>
        </p:nvSpPr>
        <p:spPr>
          <a:xfrm rot="10800000" flipH="1">
            <a:off x="9869243" y="4054130"/>
            <a:ext cx="237065" cy="175172"/>
          </a:xfrm>
          <a:prstGeom prst="triangle">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70" name="Shape 670"/>
          <p:cNvSpPr txBox="1">
            <a:spLocks noGrp="1"/>
          </p:cNvSpPr>
          <p:nvPr>
            <p:ph type="body" idx="2"/>
          </p:nvPr>
        </p:nvSpPr>
        <p:spPr>
          <a:xfrm>
            <a:off x="861881" y="3551958"/>
            <a:ext cx="2269863" cy="396875"/>
          </a:xfrm>
          <a:prstGeom prst="rect">
            <a:avLst/>
          </a:prstGeom>
          <a:solidFill>
            <a:schemeClr val="accent2"/>
          </a:solidFill>
          <a:ln>
            <a:noFill/>
          </a:ln>
        </p:spPr>
        <p:txBody>
          <a:bodyPr spcFirstLastPara="1" wrap="square" lIns="121900" tIns="60950" rIns="121900" bIns="60950" anchor="t" anchorCtr="0"/>
          <a:lstStyle>
            <a:lvl1pPr marL="457200" marR="0" lvl="0" indent="-228600" algn="l" rtl="0">
              <a:lnSpc>
                <a:spcPct val="100000"/>
              </a:lnSpc>
              <a:spcBef>
                <a:spcPts val="0"/>
              </a:spcBef>
              <a:spcAft>
                <a:spcPts val="0"/>
              </a:spcAft>
              <a:buClr>
                <a:schemeClr val="lt1"/>
              </a:buClr>
              <a:buSzPts val="1467"/>
              <a:buFont typeface="Arial"/>
              <a:buNone/>
              <a:defRPr sz="1467" b="1"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1" name="Shape 671"/>
          <p:cNvSpPr txBox="1">
            <a:spLocks noGrp="1"/>
          </p:cNvSpPr>
          <p:nvPr>
            <p:ph type="body" idx="3"/>
          </p:nvPr>
        </p:nvSpPr>
        <p:spPr>
          <a:xfrm>
            <a:off x="3434369" y="3551958"/>
            <a:ext cx="2269863" cy="396875"/>
          </a:xfrm>
          <a:prstGeom prst="rect">
            <a:avLst/>
          </a:prstGeom>
          <a:solidFill>
            <a:schemeClr val="accent3"/>
          </a:solidFill>
          <a:ln>
            <a:noFill/>
          </a:ln>
        </p:spPr>
        <p:txBody>
          <a:bodyPr spcFirstLastPara="1" wrap="square" lIns="121900" tIns="60950" rIns="121900" bIns="60950" anchor="t" anchorCtr="0"/>
          <a:lstStyle>
            <a:lvl1pPr marL="457200" marR="0" lvl="0" indent="-228600" algn="l" rtl="0">
              <a:lnSpc>
                <a:spcPct val="100000"/>
              </a:lnSpc>
              <a:spcBef>
                <a:spcPts val="0"/>
              </a:spcBef>
              <a:spcAft>
                <a:spcPts val="0"/>
              </a:spcAft>
              <a:buClr>
                <a:schemeClr val="lt1"/>
              </a:buClr>
              <a:buSzPts val="1467"/>
              <a:buFont typeface="Arial"/>
              <a:buNone/>
              <a:defRPr sz="1467" b="1"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2" name="Shape 672"/>
          <p:cNvSpPr txBox="1">
            <a:spLocks noGrp="1"/>
          </p:cNvSpPr>
          <p:nvPr>
            <p:ph type="body" idx="4"/>
          </p:nvPr>
        </p:nvSpPr>
        <p:spPr>
          <a:xfrm>
            <a:off x="5932984" y="3551958"/>
            <a:ext cx="2384252" cy="396875"/>
          </a:xfrm>
          <a:prstGeom prst="rect">
            <a:avLst/>
          </a:prstGeom>
          <a:solidFill>
            <a:schemeClr val="accent3"/>
          </a:solidFill>
          <a:ln>
            <a:noFill/>
          </a:ln>
        </p:spPr>
        <p:txBody>
          <a:bodyPr spcFirstLastPara="1" wrap="square" lIns="121900" tIns="60950" rIns="121900" bIns="60950" anchor="t" anchorCtr="0"/>
          <a:lstStyle>
            <a:lvl1pPr marL="457200" marR="0" lvl="0" indent="-228600" algn="l" rtl="0">
              <a:lnSpc>
                <a:spcPct val="100000"/>
              </a:lnSpc>
              <a:spcBef>
                <a:spcPts val="0"/>
              </a:spcBef>
              <a:spcAft>
                <a:spcPts val="0"/>
              </a:spcAft>
              <a:buClr>
                <a:schemeClr val="lt1"/>
              </a:buClr>
              <a:buSzPts val="1467"/>
              <a:buFont typeface="Arial"/>
              <a:buNone/>
              <a:defRPr sz="1467" b="1"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3" name="Shape 673"/>
          <p:cNvSpPr txBox="1">
            <a:spLocks noGrp="1"/>
          </p:cNvSpPr>
          <p:nvPr>
            <p:ph type="body" idx="5"/>
          </p:nvPr>
        </p:nvSpPr>
        <p:spPr>
          <a:xfrm>
            <a:off x="8789087" y="3551958"/>
            <a:ext cx="2384252" cy="396875"/>
          </a:xfrm>
          <a:prstGeom prst="rect">
            <a:avLst/>
          </a:prstGeom>
          <a:solidFill>
            <a:schemeClr val="accent5"/>
          </a:solidFill>
          <a:ln>
            <a:noFill/>
          </a:ln>
        </p:spPr>
        <p:txBody>
          <a:bodyPr spcFirstLastPara="1" wrap="square" lIns="121900" tIns="60950" rIns="121900" bIns="60950" anchor="t" anchorCtr="0"/>
          <a:lstStyle>
            <a:lvl1pPr marL="457200" marR="0" lvl="0" indent="-228600" algn="l" rtl="0">
              <a:lnSpc>
                <a:spcPct val="100000"/>
              </a:lnSpc>
              <a:spcBef>
                <a:spcPts val="0"/>
              </a:spcBef>
              <a:spcAft>
                <a:spcPts val="0"/>
              </a:spcAft>
              <a:buClr>
                <a:schemeClr val="lt1"/>
              </a:buClr>
              <a:buSzPts val="1467"/>
              <a:buFont typeface="Arial"/>
              <a:buNone/>
              <a:defRPr sz="1467" b="1"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4" name="Shape 674"/>
          <p:cNvSpPr txBox="1">
            <a:spLocks noGrp="1"/>
          </p:cNvSpPr>
          <p:nvPr>
            <p:ph type="body" idx="6"/>
          </p:nvPr>
        </p:nvSpPr>
        <p:spPr>
          <a:xfrm>
            <a:off x="861882" y="2095806"/>
            <a:ext cx="2282224" cy="10356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1pPr>
            <a:lvl2pPr marL="914400" marR="0" lvl="1"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5" name="Shape 675"/>
          <p:cNvSpPr txBox="1">
            <a:spLocks noGrp="1"/>
          </p:cNvSpPr>
          <p:nvPr>
            <p:ph type="body" idx="7"/>
          </p:nvPr>
        </p:nvSpPr>
        <p:spPr>
          <a:xfrm>
            <a:off x="5932984" y="2095806"/>
            <a:ext cx="2384252" cy="10356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1pPr>
            <a:lvl2pPr marL="914400" marR="0" lvl="1"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6" name="Shape 676"/>
          <p:cNvSpPr txBox="1">
            <a:spLocks noGrp="1"/>
          </p:cNvSpPr>
          <p:nvPr>
            <p:ph type="body" idx="8"/>
          </p:nvPr>
        </p:nvSpPr>
        <p:spPr>
          <a:xfrm>
            <a:off x="3428429" y="4469248"/>
            <a:ext cx="2384252" cy="10356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1pPr>
            <a:lvl2pPr marL="914400" marR="0" lvl="1"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7" name="Shape 677"/>
          <p:cNvSpPr txBox="1">
            <a:spLocks noGrp="1"/>
          </p:cNvSpPr>
          <p:nvPr>
            <p:ph type="body" idx="9"/>
          </p:nvPr>
        </p:nvSpPr>
        <p:spPr>
          <a:xfrm>
            <a:off x="8789087" y="4469248"/>
            <a:ext cx="2384252" cy="1035664"/>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1pPr>
            <a:lvl2pPr marL="914400" marR="0" lvl="1"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Content">
  <p:cSld name="Title+Content">
    <p:spTree>
      <p:nvGrpSpPr>
        <p:cNvPr id="1" name="Shape 683"/>
        <p:cNvGrpSpPr/>
        <p:nvPr/>
      </p:nvGrpSpPr>
      <p:grpSpPr>
        <a:xfrm>
          <a:off x="0" y="0"/>
          <a:ext cx="0" cy="0"/>
          <a:chOff x="0" y="0"/>
          <a:chExt cx="0" cy="0"/>
        </a:xfrm>
      </p:grpSpPr>
      <p:sp>
        <p:nvSpPr>
          <p:cNvPr id="684" name="Shape 684"/>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85" name="Shape 685"/>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86" name="Shape 686"/>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lnSpc>
                <a:spcPct val="90000"/>
              </a:lnSpc>
              <a:spcBef>
                <a:spcPts val="12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2pPr>
            <a:lvl3pPr marL="1371600" marR="0" lvl="2" indent="-330200" algn="l" rtl="0">
              <a:lnSpc>
                <a:spcPct val="90000"/>
              </a:lnSpc>
              <a:spcBef>
                <a:spcPts val="1200"/>
              </a:spcBef>
              <a:spcAft>
                <a:spcPts val="0"/>
              </a:spcAft>
              <a:buClr>
                <a:schemeClr val="dk1"/>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23850" algn="l" rtl="0">
              <a:lnSpc>
                <a:spcPct val="90000"/>
              </a:lnSpc>
              <a:spcBef>
                <a:spcPts val="1200"/>
              </a:spcBef>
              <a:spcAft>
                <a:spcPts val="0"/>
              </a:spcAft>
              <a:buClr>
                <a:schemeClr val="dk1"/>
              </a:buClr>
              <a:buSzPts val="1500"/>
              <a:buFont typeface="Noto Sans Symbols"/>
              <a:buChar char="→"/>
              <a:defRPr sz="1500" b="0" i="0" u="none" strike="noStrike" cap="none">
                <a:solidFill>
                  <a:schemeClr val="dk1"/>
                </a:solidFill>
                <a:latin typeface="Arial"/>
                <a:ea typeface="Arial"/>
                <a:cs typeface="Arial"/>
                <a:sym typeface="Arial"/>
              </a:defRPr>
            </a:lvl4pPr>
            <a:lvl5pPr marL="2286000" marR="0" lvl="4" indent="-298450" algn="l" rtl="0">
              <a:lnSpc>
                <a:spcPct val="90000"/>
              </a:lnSpc>
              <a:spcBef>
                <a:spcPts val="1200"/>
              </a:spcBef>
              <a:spcAft>
                <a:spcPts val="0"/>
              </a:spcAft>
              <a:buClr>
                <a:schemeClr val="dk1"/>
              </a:buClr>
              <a:buSzPts val="1100"/>
              <a:buFont typeface="Noto Sans Symbols"/>
              <a:buChar char="→"/>
              <a:defRPr sz="1100" b="0" i="0" u="none" strike="noStrike" cap="none">
                <a:solidFill>
                  <a:schemeClr val="dk1"/>
                </a:solidFill>
                <a:latin typeface="Arial"/>
                <a:ea typeface="Arial"/>
                <a:cs typeface="Arial"/>
                <a:sym typeface="Arial"/>
              </a:defRPr>
            </a:lvl5pPr>
            <a:lvl6pPr marL="2743200" marR="0" lvl="5" indent="-342900" algn="l" rtl="0">
              <a:lnSpc>
                <a:spcPct val="90000"/>
              </a:lnSpc>
              <a:spcBef>
                <a:spcPts val="838"/>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87" name="Shape 687"/>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Content+Image">
  <p:cSld name="Title+Content+Image">
    <p:spTree>
      <p:nvGrpSpPr>
        <p:cNvPr id="1" name="Shape 688"/>
        <p:cNvGrpSpPr/>
        <p:nvPr/>
      </p:nvGrpSpPr>
      <p:grpSpPr>
        <a:xfrm>
          <a:off x="0" y="0"/>
          <a:ext cx="0" cy="0"/>
          <a:chOff x="0" y="0"/>
          <a:chExt cx="0" cy="0"/>
        </a:xfrm>
      </p:grpSpPr>
      <p:sp>
        <p:nvSpPr>
          <p:cNvPr id="689" name="Shape 689"/>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90" name="Shape 690"/>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91" name="Shape 691"/>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lnSpc>
                <a:spcPct val="90000"/>
              </a:lnSpc>
              <a:spcBef>
                <a:spcPts val="838"/>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2pPr>
            <a:lvl3pPr marL="1371600" marR="0" lvl="2" indent="-330200" algn="l" rtl="0">
              <a:lnSpc>
                <a:spcPct val="90000"/>
              </a:lnSpc>
              <a:spcBef>
                <a:spcPts val="838"/>
              </a:spcBef>
              <a:spcAft>
                <a:spcPts val="0"/>
              </a:spcAft>
              <a:buClr>
                <a:schemeClr val="dk1"/>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23850" algn="l" rtl="0">
              <a:lnSpc>
                <a:spcPct val="90000"/>
              </a:lnSpc>
              <a:spcBef>
                <a:spcPts val="838"/>
              </a:spcBef>
              <a:spcAft>
                <a:spcPts val="0"/>
              </a:spcAft>
              <a:buClr>
                <a:schemeClr val="dk1"/>
              </a:buClr>
              <a:buSzPts val="1500"/>
              <a:buFont typeface="Noto Sans Symbols"/>
              <a:buChar char="→"/>
              <a:defRPr sz="1500" b="0" i="0" u="none" strike="noStrike" cap="none">
                <a:solidFill>
                  <a:schemeClr val="dk1"/>
                </a:solidFill>
                <a:latin typeface="Arial"/>
                <a:ea typeface="Arial"/>
                <a:cs typeface="Arial"/>
                <a:sym typeface="Arial"/>
              </a:defRPr>
            </a:lvl4pPr>
            <a:lvl5pPr marL="2286000" marR="0" lvl="4" indent="-298450" algn="l" rtl="0">
              <a:lnSpc>
                <a:spcPct val="90000"/>
              </a:lnSpc>
              <a:spcBef>
                <a:spcPts val="838"/>
              </a:spcBef>
              <a:spcAft>
                <a:spcPts val="0"/>
              </a:spcAft>
              <a:buClr>
                <a:schemeClr val="dk1"/>
              </a:buClr>
              <a:buSzPts val="1100"/>
              <a:buFont typeface="Noto Sans Symbols"/>
              <a:buChar char="→"/>
              <a:defRPr sz="1100" b="0" i="0" u="none" strike="noStrike" cap="none">
                <a:solidFill>
                  <a:schemeClr val="dk1"/>
                </a:solidFill>
                <a:latin typeface="Arial"/>
                <a:ea typeface="Arial"/>
                <a:cs typeface="Arial"/>
                <a:sym typeface="Arial"/>
              </a:defRPr>
            </a:lvl5pPr>
            <a:lvl6pPr marL="2743200" marR="0" lvl="5" indent="-342900" algn="l" rtl="0">
              <a:lnSpc>
                <a:spcPct val="90000"/>
              </a:lnSpc>
              <a:spcBef>
                <a:spcPts val="838"/>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92" name="Shape 692"/>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693" name="Shape 693"/>
          <p:cNvSpPr>
            <a:spLocks noGrp="1"/>
          </p:cNvSpPr>
          <p:nvPr>
            <p:ph type="pic" idx="3"/>
          </p:nvPr>
        </p:nvSpPr>
        <p:spPr>
          <a:xfrm>
            <a:off x="8354662" y="3279531"/>
            <a:ext cx="3322988" cy="2865682"/>
          </a:xfrm>
          <a:prstGeom prst="rect">
            <a:avLst/>
          </a:prstGeom>
          <a:noFill/>
          <a:ln>
            <a:noFill/>
          </a:ln>
        </p:spPr>
        <p:txBody>
          <a:bodyPr spcFirstLastPara="1" wrap="square" lIns="91425" tIns="45700" rIns="91425" bIns="45700" anchor="ctr" anchorCtr="0"/>
          <a:lstStyle>
            <a:lvl1pPr marR="0" lvl="0" algn="ctr"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RunningMan-Infographic">
  <p:cSld name="1_RunningMan-Infographic">
    <p:spTree>
      <p:nvGrpSpPr>
        <p:cNvPr id="1" name="Shape 24"/>
        <p:cNvGrpSpPr/>
        <p:nvPr/>
      </p:nvGrpSpPr>
      <p:grpSpPr>
        <a:xfrm>
          <a:off x="0" y="0"/>
          <a:ext cx="0" cy="0"/>
          <a:chOff x="0" y="0"/>
          <a:chExt cx="0" cy="0"/>
        </a:xfrm>
      </p:grpSpPr>
      <p:sp>
        <p:nvSpPr>
          <p:cNvPr id="25" name="Shape 25"/>
          <p:cNvSpPr/>
          <p:nvPr/>
        </p:nvSpPr>
        <p:spPr>
          <a:xfrm>
            <a:off x="-1" y="1684288"/>
            <a:ext cx="12191999" cy="4085572"/>
          </a:xfrm>
          <a:prstGeom prst="rect">
            <a:avLst/>
          </a:prstGeom>
          <a:solidFill>
            <a:srgbClr val="1CC083">
              <a:alpha val="36862"/>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 name="Shape 26"/>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7" name="Shape 27"/>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 name="Shape 28"/>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pic>
        <p:nvPicPr>
          <p:cNvPr id="29" name="Shape 29"/>
          <p:cNvPicPr preferRelativeResize="0"/>
          <p:nvPr/>
        </p:nvPicPr>
        <p:blipFill rotWithShape="1">
          <a:blip r:embed="rId2">
            <a:alphaModFix/>
          </a:blip>
          <a:srcRect/>
          <a:stretch/>
        </p:blipFill>
        <p:spPr>
          <a:xfrm>
            <a:off x="519508" y="1921829"/>
            <a:ext cx="3232360" cy="3589147"/>
          </a:xfrm>
          <a:prstGeom prst="rect">
            <a:avLst/>
          </a:prstGeom>
          <a:noFill/>
          <a:ln>
            <a:noFill/>
          </a:ln>
        </p:spPr>
      </p:pic>
      <p:sp>
        <p:nvSpPr>
          <p:cNvPr id="30" name="Shape 30"/>
          <p:cNvSpPr/>
          <p:nvPr/>
        </p:nvSpPr>
        <p:spPr>
          <a:xfrm>
            <a:off x="-18854" y="5769859"/>
            <a:ext cx="12210853" cy="218688"/>
          </a:xfrm>
          <a:prstGeom prst="rect">
            <a:avLst/>
          </a:prstGeom>
          <a:solidFill>
            <a:srgbClr val="647486">
              <a:alpha val="6392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31" name="Shape 31"/>
          <p:cNvPicPr preferRelativeResize="0"/>
          <p:nvPr/>
        </p:nvPicPr>
        <p:blipFill rotWithShape="1">
          <a:blip r:embed="rId3">
            <a:alphaModFix/>
          </a:blip>
          <a:srcRect/>
          <a:stretch/>
        </p:blipFill>
        <p:spPr>
          <a:xfrm>
            <a:off x="770591" y="1921828"/>
            <a:ext cx="771525" cy="1457325"/>
          </a:xfrm>
          <a:prstGeom prst="rect">
            <a:avLst/>
          </a:prstGeom>
          <a:noFill/>
          <a:ln>
            <a:noFill/>
          </a:ln>
        </p:spPr>
      </p:pic>
      <p:sp>
        <p:nvSpPr>
          <p:cNvPr id="32" name="Shape 32"/>
          <p:cNvSpPr txBox="1">
            <a:spLocks noGrp="1"/>
          </p:cNvSpPr>
          <p:nvPr>
            <p:ph type="body" idx="2"/>
          </p:nvPr>
        </p:nvSpPr>
        <p:spPr>
          <a:xfrm>
            <a:off x="4809151" y="1852368"/>
            <a:ext cx="6982799" cy="3658607"/>
          </a:xfrm>
          <a:prstGeom prst="rect">
            <a:avLst/>
          </a:prstGeom>
          <a:noFill/>
          <a:ln>
            <a:noFill/>
          </a:ln>
        </p:spPr>
        <p:txBody>
          <a:bodyPr spcFirstLastPara="1" wrap="square" lIns="91425" tIns="45700" rIns="91425" bIns="45700" anchor="t" anchorCtr="0"/>
          <a:lstStyle>
            <a:lvl1pPr marL="457200" marR="0" lvl="0" indent="-342900" algn="l" rtl="0">
              <a:lnSpc>
                <a:spcPct val="100000"/>
              </a:lnSpc>
              <a:spcBef>
                <a:spcPts val="0"/>
              </a:spcBef>
              <a:spcAft>
                <a:spcPts val="0"/>
              </a:spcAft>
              <a:buClr>
                <a:srgbClr val="000000"/>
              </a:buClr>
              <a:buSzPts val="1800"/>
              <a:buFont typeface="Arial"/>
              <a:buAutoNum type="arabicPeriod"/>
              <a:defRPr sz="1800" b="0" i="0" u="none" strike="noStrike" cap="none">
                <a:solidFill>
                  <a:srgbClr val="000000"/>
                </a:solidFill>
                <a:latin typeface="Arial"/>
                <a:ea typeface="Arial"/>
                <a:cs typeface="Arial"/>
                <a:sym typeface="Arial"/>
              </a:defRPr>
            </a:lvl1pPr>
            <a:lvl2pPr marL="914400" marR="0" lvl="1" indent="-342900" algn="l" rtl="0">
              <a:lnSpc>
                <a:spcPct val="100000"/>
              </a:lnSpc>
              <a:spcBef>
                <a:spcPts val="1200"/>
              </a:spcBef>
              <a:spcAft>
                <a:spcPts val="0"/>
              </a:spcAft>
              <a:buClr>
                <a:srgbClr val="000000"/>
              </a:buClr>
              <a:buSzPts val="1800"/>
              <a:buFont typeface="Arial"/>
              <a:buAutoNum type="alphaUcParenR"/>
              <a:defRPr sz="1800" b="1"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hone_01">
  <p:cSld name="Phone_01">
    <p:spTree>
      <p:nvGrpSpPr>
        <p:cNvPr id="1" name="Shape 694"/>
        <p:cNvGrpSpPr/>
        <p:nvPr/>
      </p:nvGrpSpPr>
      <p:grpSpPr>
        <a:xfrm>
          <a:off x="0" y="0"/>
          <a:ext cx="0" cy="0"/>
          <a:chOff x="0" y="0"/>
          <a:chExt cx="0" cy="0"/>
        </a:xfrm>
      </p:grpSpPr>
      <p:sp>
        <p:nvSpPr>
          <p:cNvPr id="695" name="Shape 695"/>
          <p:cNvSpPr>
            <a:spLocks noGrp="1"/>
          </p:cNvSpPr>
          <p:nvPr>
            <p:ph type="pic" idx="2"/>
          </p:nvPr>
        </p:nvSpPr>
        <p:spPr>
          <a:xfrm>
            <a:off x="5652253" y="1975483"/>
            <a:ext cx="1790586" cy="3183847"/>
          </a:xfrm>
          <a:prstGeom prst="rect">
            <a:avLst/>
          </a:prstGeom>
          <a:solidFill>
            <a:srgbClr val="F7F7F7"/>
          </a:solid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96" name="Shape 696"/>
          <p:cNvSpPr>
            <a:spLocks noGrp="1"/>
          </p:cNvSpPr>
          <p:nvPr>
            <p:ph type="pic" idx="3"/>
          </p:nvPr>
        </p:nvSpPr>
        <p:spPr>
          <a:xfrm>
            <a:off x="4468896" y="2177860"/>
            <a:ext cx="1790586" cy="3183847"/>
          </a:xfrm>
          <a:prstGeom prst="rect">
            <a:avLst/>
          </a:prstGeom>
          <a:solidFill>
            <a:srgbClr val="F7F7F7"/>
          </a:solid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97" name="Shape 697"/>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98" name="Shape 698"/>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Content+ImageFull">
  <p:cSld name="Title+Content+ImageFull">
    <p:spTree>
      <p:nvGrpSpPr>
        <p:cNvPr id="1" name="Shape 699"/>
        <p:cNvGrpSpPr/>
        <p:nvPr/>
      </p:nvGrpSpPr>
      <p:grpSpPr>
        <a:xfrm>
          <a:off x="0" y="0"/>
          <a:ext cx="0" cy="0"/>
          <a:chOff x="0" y="0"/>
          <a:chExt cx="0" cy="0"/>
        </a:xfrm>
      </p:grpSpPr>
      <p:sp>
        <p:nvSpPr>
          <p:cNvPr id="700" name="Shape 700"/>
          <p:cNvSpPr txBox="1">
            <a:spLocks noGrp="1"/>
          </p:cNvSpPr>
          <p:nvPr>
            <p:ph type="title"/>
          </p:nvPr>
        </p:nvSpPr>
        <p:spPr>
          <a:xfrm>
            <a:off x="208634" y="633245"/>
            <a:ext cx="10984645" cy="492172"/>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1" name="Shape 701"/>
          <p:cNvSpPr txBox="1">
            <a:spLocks noGrp="1"/>
          </p:cNvSpPr>
          <p:nvPr>
            <p:ph type="body" idx="1"/>
          </p:nvPr>
        </p:nvSpPr>
        <p:spPr>
          <a:xfrm>
            <a:off x="207962" y="273050"/>
            <a:ext cx="10984645" cy="298450"/>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02" name="Shape 702"/>
          <p:cNvSpPr txBox="1">
            <a:spLocks noGrp="1"/>
          </p:cNvSpPr>
          <p:nvPr>
            <p:ph type="body" idx="2"/>
          </p:nvPr>
        </p:nvSpPr>
        <p:spPr>
          <a:xfrm>
            <a:off x="514350" y="1304995"/>
            <a:ext cx="5323742" cy="484082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lnSpc>
                <a:spcPct val="90000"/>
              </a:lnSpc>
              <a:spcBef>
                <a:spcPts val="838"/>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2pPr>
            <a:lvl3pPr marL="1371600" marR="0" lvl="2" indent="-330200" algn="l" rtl="0">
              <a:lnSpc>
                <a:spcPct val="90000"/>
              </a:lnSpc>
              <a:spcBef>
                <a:spcPts val="838"/>
              </a:spcBef>
              <a:spcAft>
                <a:spcPts val="0"/>
              </a:spcAft>
              <a:buClr>
                <a:schemeClr val="dk1"/>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23850" algn="l" rtl="0">
              <a:lnSpc>
                <a:spcPct val="90000"/>
              </a:lnSpc>
              <a:spcBef>
                <a:spcPts val="838"/>
              </a:spcBef>
              <a:spcAft>
                <a:spcPts val="0"/>
              </a:spcAft>
              <a:buClr>
                <a:schemeClr val="dk1"/>
              </a:buClr>
              <a:buSzPts val="1500"/>
              <a:buFont typeface="Noto Sans Symbols"/>
              <a:buChar char="→"/>
              <a:defRPr sz="1500" b="0" i="0" u="none" strike="noStrike" cap="none">
                <a:solidFill>
                  <a:schemeClr val="dk1"/>
                </a:solidFill>
                <a:latin typeface="Arial"/>
                <a:ea typeface="Arial"/>
                <a:cs typeface="Arial"/>
                <a:sym typeface="Arial"/>
              </a:defRPr>
            </a:lvl4pPr>
            <a:lvl5pPr marL="2286000" marR="0" lvl="4" indent="-298450" algn="l" rtl="0">
              <a:lnSpc>
                <a:spcPct val="90000"/>
              </a:lnSpc>
              <a:spcBef>
                <a:spcPts val="838"/>
              </a:spcBef>
              <a:spcAft>
                <a:spcPts val="0"/>
              </a:spcAft>
              <a:buClr>
                <a:schemeClr val="dk1"/>
              </a:buClr>
              <a:buSzPts val="1100"/>
              <a:buFont typeface="Noto Sans Symbols"/>
              <a:buChar char="→"/>
              <a:defRPr sz="1100" b="0" i="0" u="none" strike="noStrike" cap="none">
                <a:solidFill>
                  <a:schemeClr val="dk1"/>
                </a:solidFill>
                <a:latin typeface="Arial"/>
                <a:ea typeface="Arial"/>
                <a:cs typeface="Arial"/>
                <a:sym typeface="Arial"/>
              </a:defRPr>
            </a:lvl5pPr>
            <a:lvl6pPr marL="2743200" marR="0" lvl="5" indent="-342900" algn="l" rtl="0">
              <a:lnSpc>
                <a:spcPct val="90000"/>
              </a:lnSpc>
              <a:spcBef>
                <a:spcPts val="838"/>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03" name="Shape 703"/>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704" name="Shape 704"/>
          <p:cNvSpPr>
            <a:spLocks noGrp="1"/>
          </p:cNvSpPr>
          <p:nvPr>
            <p:ph type="pic" idx="3"/>
          </p:nvPr>
        </p:nvSpPr>
        <p:spPr>
          <a:xfrm>
            <a:off x="6096000" y="1292225"/>
            <a:ext cx="5096608" cy="4835525"/>
          </a:xfrm>
          <a:prstGeom prst="rect">
            <a:avLst/>
          </a:prstGeom>
          <a:noFill/>
          <a:ln>
            <a:noFill/>
          </a:ln>
        </p:spPr>
        <p:txBody>
          <a:bodyPr spcFirstLastPara="1" wrap="square" lIns="91425" tIns="45700" rIns="91425" bIns="45700" anchor="ctr" anchorCtr="0"/>
          <a:lstStyle>
            <a:lvl1pPr marR="0" lvl="0" algn="ctr"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5"/>
        <p:cNvGrpSpPr/>
        <p:nvPr/>
      </p:nvGrpSpPr>
      <p:grpSpPr>
        <a:xfrm>
          <a:off x="0" y="0"/>
          <a:ext cx="0" cy="0"/>
          <a:chOff x="0" y="0"/>
          <a:chExt cx="0" cy="0"/>
        </a:xfrm>
      </p:grpSpPr>
      <p:sp>
        <p:nvSpPr>
          <p:cNvPr id="706" name="Shape 706"/>
          <p:cNvSpPr txBox="1">
            <a:spLocks noGrp="1"/>
          </p:cNvSpPr>
          <p:nvPr>
            <p:ph type="title"/>
          </p:nvPr>
        </p:nvSpPr>
        <p:spPr>
          <a:xfrm>
            <a:off x="560327" y="246382"/>
            <a:ext cx="10515600" cy="550205"/>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7" name="Shape 707"/>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08"/>
        <p:cNvGrpSpPr/>
        <p:nvPr/>
      </p:nvGrpSpPr>
      <p:grpSpPr>
        <a:xfrm>
          <a:off x="0" y="0"/>
          <a:ext cx="0" cy="0"/>
          <a:chOff x="0" y="0"/>
          <a:chExt cx="0" cy="0"/>
        </a:xfrm>
      </p:grpSpPr>
      <p:sp>
        <p:nvSpPr>
          <p:cNvPr id="709" name="Shape 709"/>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RunningMan-Infographic">
  <p:cSld name="RunningMan-Infographic">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5" name="Shape 35"/>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36" name="Shape 36"/>
          <p:cNvGrpSpPr/>
          <p:nvPr/>
        </p:nvGrpSpPr>
        <p:grpSpPr>
          <a:xfrm flipH="1">
            <a:off x="-1" y="1967241"/>
            <a:ext cx="6132405" cy="3823634"/>
            <a:chOff x="6625864" y="1832110"/>
            <a:chExt cx="6820169" cy="4367731"/>
          </a:xfrm>
        </p:grpSpPr>
        <p:sp>
          <p:nvSpPr>
            <p:cNvPr id="37" name="Shape 37"/>
            <p:cNvSpPr/>
            <p:nvPr/>
          </p:nvSpPr>
          <p:spPr>
            <a:xfrm>
              <a:off x="8676704" y="2559253"/>
              <a:ext cx="4769328" cy="727141"/>
            </a:xfrm>
            <a:custGeom>
              <a:avLst/>
              <a:gdLst/>
              <a:ahLst/>
              <a:cxnLst/>
              <a:rect l="0" t="0" r="0" b="0"/>
              <a:pathLst>
                <a:path w="120000" h="120000" extrusionOk="0">
                  <a:moveTo>
                    <a:pt x="3056" y="0"/>
                  </a:moveTo>
                  <a:lnTo>
                    <a:pt x="30729" y="0"/>
                  </a:lnTo>
                  <a:lnTo>
                    <a:pt x="31059" y="1124"/>
                  </a:lnTo>
                  <a:cubicBezTo>
                    <a:pt x="31475" y="2886"/>
                    <a:pt x="31840" y="4840"/>
                    <a:pt x="32174" y="7124"/>
                  </a:cubicBezTo>
                  <a:cubicBezTo>
                    <a:pt x="33513" y="15906"/>
                    <a:pt x="35923" y="41198"/>
                    <a:pt x="36994" y="41901"/>
                  </a:cubicBezTo>
                  <a:cubicBezTo>
                    <a:pt x="38119" y="42252"/>
                    <a:pt x="38868" y="47170"/>
                    <a:pt x="39939" y="49629"/>
                  </a:cubicBezTo>
                  <a:cubicBezTo>
                    <a:pt x="41064" y="52088"/>
                    <a:pt x="41921" y="61221"/>
                    <a:pt x="43420" y="50683"/>
                  </a:cubicBezTo>
                  <a:cubicBezTo>
                    <a:pt x="44973" y="40144"/>
                    <a:pt x="44223" y="18365"/>
                    <a:pt x="44009" y="7475"/>
                  </a:cubicBezTo>
                  <a:cubicBezTo>
                    <a:pt x="43942" y="4753"/>
                    <a:pt x="43818" y="2491"/>
                    <a:pt x="43628" y="565"/>
                  </a:cubicBezTo>
                  <a:lnTo>
                    <a:pt x="43539" y="0"/>
                  </a:lnTo>
                  <a:lnTo>
                    <a:pt x="120000" y="0"/>
                  </a:lnTo>
                  <a:lnTo>
                    <a:pt x="120000" y="119999"/>
                  </a:lnTo>
                  <a:lnTo>
                    <a:pt x="7713" y="119999"/>
                  </a:lnTo>
                  <a:lnTo>
                    <a:pt x="7648" y="118480"/>
                  </a:lnTo>
                  <a:cubicBezTo>
                    <a:pt x="6577" y="86514"/>
                    <a:pt x="848" y="23985"/>
                    <a:pt x="312" y="15203"/>
                  </a:cubicBezTo>
                  <a:cubicBezTo>
                    <a:pt x="-276" y="6421"/>
                    <a:pt x="44" y="3259"/>
                    <a:pt x="633" y="3259"/>
                  </a:cubicBezTo>
                  <a:cubicBezTo>
                    <a:pt x="834" y="3259"/>
                    <a:pt x="1652" y="2370"/>
                    <a:pt x="2738" y="573"/>
                  </a:cubicBezTo>
                  <a:lnTo>
                    <a:pt x="305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 name="Shape 38"/>
            <p:cNvSpPr/>
            <p:nvPr/>
          </p:nvSpPr>
          <p:spPr>
            <a:xfrm>
              <a:off x="7565934" y="1832111"/>
              <a:ext cx="5880099" cy="727143"/>
            </a:xfrm>
            <a:custGeom>
              <a:avLst/>
              <a:gdLst/>
              <a:ahLst/>
              <a:cxnLst/>
              <a:rect l="0" t="0" r="0" b="0"/>
              <a:pathLst>
                <a:path w="120000" h="120000" extrusionOk="0">
                  <a:moveTo>
                    <a:pt x="34007" y="85837"/>
                  </a:moveTo>
                  <a:cubicBezTo>
                    <a:pt x="34641" y="85606"/>
                    <a:pt x="35365" y="85672"/>
                    <a:pt x="36603" y="89888"/>
                  </a:cubicBezTo>
                  <a:cubicBezTo>
                    <a:pt x="38297" y="95859"/>
                    <a:pt x="40295" y="99372"/>
                    <a:pt x="43249" y="106749"/>
                  </a:cubicBezTo>
                  <a:cubicBezTo>
                    <a:pt x="44726" y="110438"/>
                    <a:pt x="45833" y="113248"/>
                    <a:pt x="46707" y="116278"/>
                  </a:cubicBezTo>
                  <a:lnTo>
                    <a:pt x="47593" y="120000"/>
                  </a:lnTo>
                  <a:lnTo>
                    <a:pt x="25147" y="120000"/>
                  </a:lnTo>
                  <a:lnTo>
                    <a:pt x="25832" y="118473"/>
                  </a:lnTo>
                  <a:cubicBezTo>
                    <a:pt x="27156" y="115268"/>
                    <a:pt x="28698" y="110438"/>
                    <a:pt x="29784" y="103939"/>
                  </a:cubicBezTo>
                  <a:cubicBezTo>
                    <a:pt x="31956" y="90941"/>
                    <a:pt x="32564" y="86024"/>
                    <a:pt x="33389" y="86024"/>
                  </a:cubicBezTo>
                  <a:cubicBezTo>
                    <a:pt x="33595" y="86024"/>
                    <a:pt x="33796" y="85914"/>
                    <a:pt x="34007" y="85837"/>
                  </a:cubicBezTo>
                  <a:close/>
                  <a:moveTo>
                    <a:pt x="0" y="0"/>
                  </a:moveTo>
                  <a:lnTo>
                    <a:pt x="120000" y="0"/>
                  </a:lnTo>
                  <a:lnTo>
                    <a:pt x="120000" y="120000"/>
                  </a:lnTo>
                  <a:lnTo>
                    <a:pt x="57982" y="120000"/>
                  </a:lnTo>
                  <a:lnTo>
                    <a:pt x="57425" y="115663"/>
                  </a:lnTo>
                  <a:cubicBezTo>
                    <a:pt x="56887" y="112897"/>
                    <a:pt x="56105" y="110965"/>
                    <a:pt x="55019" y="108857"/>
                  </a:cubicBezTo>
                  <a:cubicBezTo>
                    <a:pt x="52804" y="104642"/>
                    <a:pt x="52457" y="108857"/>
                    <a:pt x="49416" y="94103"/>
                  </a:cubicBezTo>
                  <a:cubicBezTo>
                    <a:pt x="46376" y="79700"/>
                    <a:pt x="39296" y="52652"/>
                    <a:pt x="38341" y="47734"/>
                  </a:cubicBezTo>
                  <a:cubicBezTo>
                    <a:pt x="37385" y="43167"/>
                    <a:pt x="34605" y="37898"/>
                    <a:pt x="31261" y="44221"/>
                  </a:cubicBezTo>
                  <a:cubicBezTo>
                    <a:pt x="27916" y="50544"/>
                    <a:pt x="24268" y="61785"/>
                    <a:pt x="23616" y="61785"/>
                  </a:cubicBezTo>
                  <a:cubicBezTo>
                    <a:pt x="22965" y="61785"/>
                    <a:pt x="21532" y="64947"/>
                    <a:pt x="21532" y="69162"/>
                  </a:cubicBezTo>
                  <a:cubicBezTo>
                    <a:pt x="21532" y="69162"/>
                    <a:pt x="17622" y="65649"/>
                    <a:pt x="15842" y="75485"/>
                  </a:cubicBezTo>
                  <a:cubicBezTo>
                    <a:pt x="14017" y="85321"/>
                    <a:pt x="13887" y="90941"/>
                    <a:pt x="12758" y="94806"/>
                  </a:cubicBezTo>
                  <a:cubicBezTo>
                    <a:pt x="11585" y="98318"/>
                    <a:pt x="10890" y="98318"/>
                    <a:pt x="10282" y="97265"/>
                  </a:cubicBezTo>
                  <a:cubicBezTo>
                    <a:pt x="10282" y="97265"/>
                    <a:pt x="6938" y="87077"/>
                    <a:pt x="7589" y="71270"/>
                  </a:cubicBezTo>
                  <a:cubicBezTo>
                    <a:pt x="8241" y="55813"/>
                    <a:pt x="8371" y="30872"/>
                    <a:pt x="5157" y="10849"/>
                  </a:cubicBezTo>
                  <a:cubicBezTo>
                    <a:pt x="3951" y="3472"/>
                    <a:pt x="2551" y="245"/>
                    <a:pt x="1186" y="0"/>
                  </a:cubicBezTo>
                  <a:lnTo>
                    <a:pt x="0" y="623"/>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 name="Shape 39"/>
            <p:cNvSpPr/>
            <p:nvPr/>
          </p:nvSpPr>
          <p:spPr>
            <a:xfrm>
              <a:off x="9898038" y="2559253"/>
              <a:ext cx="542487" cy="337204"/>
            </a:xfrm>
            <a:custGeom>
              <a:avLst/>
              <a:gdLst/>
              <a:ahLst/>
              <a:cxnLst/>
              <a:rect l="0" t="0" r="0" b="0"/>
              <a:pathLst>
                <a:path w="120000" h="120000" extrusionOk="0">
                  <a:moveTo>
                    <a:pt x="0" y="0"/>
                  </a:moveTo>
                  <a:lnTo>
                    <a:pt x="112616" y="0"/>
                  </a:lnTo>
                  <a:lnTo>
                    <a:pt x="113404" y="1218"/>
                  </a:lnTo>
                  <a:cubicBezTo>
                    <a:pt x="115074" y="5372"/>
                    <a:pt x="116163" y="10249"/>
                    <a:pt x="116751" y="16119"/>
                  </a:cubicBezTo>
                  <a:cubicBezTo>
                    <a:pt x="118634" y="39602"/>
                    <a:pt x="125225" y="86567"/>
                    <a:pt x="111572" y="109292"/>
                  </a:cubicBezTo>
                  <a:cubicBezTo>
                    <a:pt x="98390" y="132017"/>
                    <a:pt x="90857" y="112322"/>
                    <a:pt x="80971" y="107020"/>
                  </a:cubicBezTo>
                  <a:cubicBezTo>
                    <a:pt x="71555" y="101717"/>
                    <a:pt x="64964" y="91112"/>
                    <a:pt x="55077" y="90355"/>
                  </a:cubicBezTo>
                  <a:cubicBezTo>
                    <a:pt x="45661" y="88840"/>
                    <a:pt x="24476" y="34299"/>
                    <a:pt x="12706" y="15362"/>
                  </a:cubicBezTo>
                  <a:cubicBezTo>
                    <a:pt x="9763" y="10438"/>
                    <a:pt x="6556" y="6225"/>
                    <a:pt x="2900" y="2425"/>
                  </a:cubicBez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 name="Shape 40"/>
            <p:cNvSpPr/>
            <p:nvPr/>
          </p:nvSpPr>
          <p:spPr>
            <a:xfrm>
              <a:off x="9308468" y="4013537"/>
              <a:ext cx="4137563" cy="727141"/>
            </a:xfrm>
            <a:custGeom>
              <a:avLst/>
              <a:gdLst/>
              <a:ahLst/>
              <a:cxnLst/>
              <a:rect l="0" t="0" r="0" b="0"/>
              <a:pathLst>
                <a:path w="120000" h="120000" extrusionOk="0">
                  <a:moveTo>
                    <a:pt x="2944" y="0"/>
                  </a:moveTo>
                  <a:lnTo>
                    <a:pt x="120000" y="0"/>
                  </a:lnTo>
                  <a:lnTo>
                    <a:pt x="120000" y="119999"/>
                  </a:lnTo>
                  <a:lnTo>
                    <a:pt x="8271" y="119999"/>
                  </a:lnTo>
                  <a:lnTo>
                    <a:pt x="8003" y="116458"/>
                  </a:lnTo>
                  <a:cubicBezTo>
                    <a:pt x="6446" y="97506"/>
                    <a:pt x="3101" y="64573"/>
                    <a:pt x="0" y="47448"/>
                  </a:cubicBezTo>
                  <a:cubicBezTo>
                    <a:pt x="0" y="47448"/>
                    <a:pt x="3308" y="30773"/>
                    <a:pt x="3018" y="2600"/>
                  </a:cubicBezTo>
                  <a:lnTo>
                    <a:pt x="2944" y="0"/>
                  </a:lnTo>
                  <a:close/>
                </a:path>
              </a:pathLst>
            </a:custGeom>
            <a:gradFill>
              <a:gsLst>
                <a:gs pos="0">
                  <a:schemeClr val="accent4"/>
                </a:gs>
                <a:gs pos="41000">
                  <a:srgbClr val="8296B0"/>
                </a:gs>
                <a:gs pos="83000">
                  <a:srgbClr val="ACB8CA"/>
                </a:gs>
                <a:gs pos="100000">
                  <a:srgbClr val="D5DBE5"/>
                </a:gs>
              </a:gsLst>
              <a:lin ang="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 name="Shape 41"/>
            <p:cNvSpPr/>
            <p:nvPr/>
          </p:nvSpPr>
          <p:spPr>
            <a:xfrm>
              <a:off x="8983260" y="3286396"/>
              <a:ext cx="4462773" cy="727141"/>
            </a:xfrm>
            <a:custGeom>
              <a:avLst/>
              <a:gdLst/>
              <a:ahLst/>
              <a:cxnLst/>
              <a:rect l="0" t="0" r="0" b="0"/>
              <a:pathLst>
                <a:path w="120000" h="120000" extrusionOk="0">
                  <a:moveTo>
                    <a:pt x="0" y="0"/>
                  </a:moveTo>
                  <a:lnTo>
                    <a:pt x="120000" y="0"/>
                  </a:lnTo>
                  <a:lnTo>
                    <a:pt x="120000" y="120000"/>
                  </a:lnTo>
                  <a:lnTo>
                    <a:pt x="11474" y="120000"/>
                  </a:lnTo>
                  <a:lnTo>
                    <a:pt x="11205" y="109837"/>
                  </a:lnTo>
                  <a:cubicBezTo>
                    <a:pt x="9717" y="73655"/>
                    <a:pt x="7485" y="62414"/>
                    <a:pt x="5539" y="55037"/>
                  </a:cubicBezTo>
                  <a:cubicBezTo>
                    <a:pt x="3837" y="48582"/>
                    <a:pt x="1740" y="34328"/>
                    <a:pt x="437" y="9685"/>
                  </a:cubicBezTo>
                  <a:lnTo>
                    <a:pt x="0" y="0"/>
                  </a:lnTo>
                  <a:close/>
                </a:path>
              </a:pathLst>
            </a:custGeom>
            <a:gradFill>
              <a:gsLst>
                <a:gs pos="0">
                  <a:schemeClr val="accent3"/>
                </a:gs>
                <a:gs pos="41000">
                  <a:srgbClr val="93A3B5"/>
                </a:gs>
                <a:gs pos="83000">
                  <a:srgbClr val="B7C1CD"/>
                </a:gs>
                <a:gs pos="100000">
                  <a:srgbClr val="DBDFE5"/>
                </a:gs>
              </a:gsLst>
              <a:lin ang="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 name="Shape 42"/>
            <p:cNvSpPr/>
            <p:nvPr/>
          </p:nvSpPr>
          <p:spPr>
            <a:xfrm>
              <a:off x="10167877" y="5467819"/>
              <a:ext cx="3278156" cy="727141"/>
            </a:xfrm>
            <a:custGeom>
              <a:avLst/>
              <a:gdLst/>
              <a:ahLst/>
              <a:cxnLst/>
              <a:rect l="0" t="0" r="0" b="0"/>
              <a:pathLst>
                <a:path w="120000" h="120000" extrusionOk="0">
                  <a:moveTo>
                    <a:pt x="0" y="0"/>
                  </a:moveTo>
                  <a:lnTo>
                    <a:pt x="120000" y="0"/>
                  </a:lnTo>
                  <a:lnTo>
                    <a:pt x="120000" y="119999"/>
                  </a:lnTo>
                  <a:lnTo>
                    <a:pt x="0" y="11999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 name="Shape 43"/>
            <p:cNvSpPr/>
            <p:nvPr/>
          </p:nvSpPr>
          <p:spPr>
            <a:xfrm>
              <a:off x="9593681" y="4740680"/>
              <a:ext cx="3852352" cy="727138"/>
            </a:xfrm>
            <a:custGeom>
              <a:avLst/>
              <a:gdLst/>
              <a:ahLst/>
              <a:cxnLst/>
              <a:rect l="0" t="0" r="0" b="0"/>
              <a:pathLst>
                <a:path w="120000" h="120000" extrusionOk="0">
                  <a:moveTo>
                    <a:pt x="0" y="0"/>
                  </a:moveTo>
                  <a:lnTo>
                    <a:pt x="120000" y="0"/>
                  </a:lnTo>
                  <a:lnTo>
                    <a:pt x="120000" y="120000"/>
                  </a:lnTo>
                  <a:lnTo>
                    <a:pt x="17886" y="120000"/>
                  </a:lnTo>
                  <a:lnTo>
                    <a:pt x="17886" y="110928"/>
                  </a:lnTo>
                  <a:lnTo>
                    <a:pt x="17510" y="108667"/>
                  </a:lnTo>
                  <a:cubicBezTo>
                    <a:pt x="16026" y="99577"/>
                    <a:pt x="14286" y="88160"/>
                    <a:pt x="13258" y="78851"/>
                  </a:cubicBezTo>
                  <a:cubicBezTo>
                    <a:pt x="11203" y="60233"/>
                    <a:pt x="6960" y="33184"/>
                    <a:pt x="1524" y="20187"/>
                  </a:cubicBezTo>
                  <a:cubicBezTo>
                    <a:pt x="1524" y="20187"/>
                    <a:pt x="861" y="18079"/>
                    <a:pt x="662" y="9648"/>
                  </a:cubicBezTo>
                  <a:cubicBezTo>
                    <a:pt x="637" y="8594"/>
                    <a:pt x="539" y="6876"/>
                    <a:pt x="377" y="4632"/>
                  </a:cubicBezTo>
                  <a:lnTo>
                    <a:pt x="0" y="0"/>
                  </a:lnTo>
                  <a:close/>
                </a:path>
              </a:pathLst>
            </a:custGeom>
            <a:gradFill>
              <a:gsLst>
                <a:gs pos="0">
                  <a:schemeClr val="accent5"/>
                </a:gs>
                <a:gs pos="41000">
                  <a:srgbClr val="65E9B8"/>
                </a:gs>
                <a:gs pos="83000">
                  <a:srgbClr val="98F0CF"/>
                </a:gs>
                <a:gs pos="100000">
                  <a:srgbClr val="CAF8E7"/>
                </a:gs>
              </a:gsLst>
              <a:lin ang="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 name="Shape 44"/>
            <p:cNvSpPr/>
            <p:nvPr/>
          </p:nvSpPr>
          <p:spPr>
            <a:xfrm>
              <a:off x="10167877" y="6194962"/>
              <a:ext cx="3278156" cy="4879"/>
            </a:xfrm>
            <a:custGeom>
              <a:avLst/>
              <a:gdLst/>
              <a:ahLst/>
              <a:cxnLst/>
              <a:rect l="0" t="0" r="0" b="0"/>
              <a:pathLst>
                <a:path w="120000" h="120000" extrusionOk="0">
                  <a:moveTo>
                    <a:pt x="0" y="0"/>
                  </a:moveTo>
                  <a:lnTo>
                    <a:pt x="120000" y="0"/>
                  </a:lnTo>
                  <a:lnTo>
                    <a:pt x="120000" y="122"/>
                  </a:lnTo>
                  <a:lnTo>
                    <a:pt x="120000" y="120000"/>
                  </a:lnTo>
                  <a:lnTo>
                    <a:pt x="3889" y="120000"/>
                  </a:lnTo>
                  <a:lnTo>
                    <a:pt x="3889" y="106718"/>
                  </a:lnTo>
                  <a:lnTo>
                    <a:pt x="0" y="106718"/>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 name="Shape 45"/>
            <p:cNvSpPr/>
            <p:nvPr/>
          </p:nvSpPr>
          <p:spPr>
            <a:xfrm>
              <a:off x="8125821" y="5963555"/>
              <a:ext cx="524061" cy="176511"/>
            </a:xfrm>
            <a:custGeom>
              <a:avLst/>
              <a:gdLst/>
              <a:ahLst/>
              <a:cxnLst/>
              <a:rect l="0" t="0" r="0" b="0"/>
              <a:pathLst>
                <a:path w="120000" h="120000" extrusionOk="0">
                  <a:moveTo>
                    <a:pt x="17967" y="0"/>
                  </a:moveTo>
                  <a:lnTo>
                    <a:pt x="120000" y="0"/>
                  </a:lnTo>
                  <a:lnTo>
                    <a:pt x="114365" y="10088"/>
                  </a:lnTo>
                  <a:cubicBezTo>
                    <a:pt x="63194" y="104150"/>
                    <a:pt x="4712" y="149011"/>
                    <a:pt x="814" y="99809"/>
                  </a:cubicBezTo>
                  <a:cubicBezTo>
                    <a:pt x="-1744" y="62908"/>
                    <a:pt x="1727" y="34960"/>
                    <a:pt x="11231" y="12303"/>
                  </a:cubicBezTo>
                  <a:lnTo>
                    <a:pt x="17967"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 name="Shape 46"/>
            <p:cNvSpPr/>
            <p:nvPr/>
          </p:nvSpPr>
          <p:spPr>
            <a:xfrm>
              <a:off x="10076514" y="5963553"/>
              <a:ext cx="197611" cy="231412"/>
            </a:xfrm>
            <a:custGeom>
              <a:avLst/>
              <a:gdLst/>
              <a:ahLst/>
              <a:cxnLst/>
              <a:rect l="0" t="0" r="0" b="0"/>
              <a:pathLst>
                <a:path w="120000" h="120000" extrusionOk="0">
                  <a:moveTo>
                    <a:pt x="44039" y="0"/>
                  </a:moveTo>
                  <a:lnTo>
                    <a:pt x="119999" y="0"/>
                  </a:lnTo>
                  <a:lnTo>
                    <a:pt x="119999" y="88431"/>
                  </a:lnTo>
                  <a:lnTo>
                    <a:pt x="99120" y="103121"/>
                  </a:lnTo>
                  <a:cubicBezTo>
                    <a:pt x="57682" y="127594"/>
                    <a:pt x="19878" y="123041"/>
                    <a:pt x="5339" y="104829"/>
                  </a:cubicBezTo>
                  <a:cubicBezTo>
                    <a:pt x="-14046" y="79441"/>
                    <a:pt x="24725" y="66196"/>
                    <a:pt x="36357" y="47431"/>
                  </a:cubicBezTo>
                  <a:cubicBezTo>
                    <a:pt x="38942" y="42464"/>
                    <a:pt x="40881" y="33219"/>
                    <a:pt x="42335" y="21733"/>
                  </a:cubicBezTo>
                  <a:lnTo>
                    <a:pt x="44039"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 name="Shape 47"/>
            <p:cNvSpPr/>
            <p:nvPr/>
          </p:nvSpPr>
          <p:spPr>
            <a:xfrm>
              <a:off x="6625864" y="2559252"/>
              <a:ext cx="3814660" cy="727143"/>
            </a:xfrm>
            <a:custGeom>
              <a:avLst/>
              <a:gdLst/>
              <a:ahLst/>
              <a:cxnLst/>
              <a:rect l="0" t="0" r="0" b="0"/>
              <a:pathLst>
                <a:path w="120000" h="120000" extrusionOk="0">
                  <a:moveTo>
                    <a:pt x="6569" y="21185"/>
                  </a:moveTo>
                  <a:cubicBezTo>
                    <a:pt x="7692" y="20791"/>
                    <a:pt x="8322" y="33777"/>
                    <a:pt x="9669" y="40847"/>
                  </a:cubicBezTo>
                  <a:cubicBezTo>
                    <a:pt x="11209" y="48926"/>
                    <a:pt x="10875" y="73165"/>
                    <a:pt x="10808" y="77732"/>
                  </a:cubicBezTo>
                  <a:cubicBezTo>
                    <a:pt x="10749" y="81420"/>
                    <a:pt x="14279" y="109583"/>
                    <a:pt x="15700" y="118449"/>
                  </a:cubicBezTo>
                  <a:lnTo>
                    <a:pt x="15989" y="120000"/>
                  </a:lnTo>
                  <a:lnTo>
                    <a:pt x="8525" y="120000"/>
                  </a:lnTo>
                  <a:lnTo>
                    <a:pt x="8524" y="119990"/>
                  </a:lnTo>
                  <a:cubicBezTo>
                    <a:pt x="7669" y="112091"/>
                    <a:pt x="6975" y="105571"/>
                    <a:pt x="6590" y="101970"/>
                  </a:cubicBezTo>
                  <a:cubicBezTo>
                    <a:pt x="4983" y="87216"/>
                    <a:pt x="4648" y="89675"/>
                    <a:pt x="1970" y="77732"/>
                  </a:cubicBezTo>
                  <a:cubicBezTo>
                    <a:pt x="-640" y="65437"/>
                    <a:pt x="95" y="60519"/>
                    <a:pt x="95" y="57006"/>
                  </a:cubicBezTo>
                  <a:cubicBezTo>
                    <a:pt x="95" y="53493"/>
                    <a:pt x="1367" y="45062"/>
                    <a:pt x="1836" y="42603"/>
                  </a:cubicBezTo>
                  <a:cubicBezTo>
                    <a:pt x="2372" y="40144"/>
                    <a:pt x="3778" y="34524"/>
                    <a:pt x="4112" y="31714"/>
                  </a:cubicBezTo>
                  <a:cubicBezTo>
                    <a:pt x="4447" y="28903"/>
                    <a:pt x="4983" y="26093"/>
                    <a:pt x="5384" y="25039"/>
                  </a:cubicBezTo>
                  <a:cubicBezTo>
                    <a:pt x="5786" y="23985"/>
                    <a:pt x="6054" y="22229"/>
                    <a:pt x="6054" y="22229"/>
                  </a:cubicBezTo>
                  <a:cubicBezTo>
                    <a:pt x="6238" y="21570"/>
                    <a:pt x="6409" y="21241"/>
                    <a:pt x="6569" y="21185"/>
                  </a:cubicBezTo>
                  <a:close/>
                  <a:moveTo>
                    <a:pt x="102934" y="0"/>
                  </a:moveTo>
                  <a:lnTo>
                    <a:pt x="118950" y="0"/>
                  </a:lnTo>
                  <a:lnTo>
                    <a:pt x="119062" y="565"/>
                  </a:lnTo>
                  <a:cubicBezTo>
                    <a:pt x="119299" y="2491"/>
                    <a:pt x="119454" y="4753"/>
                    <a:pt x="119538" y="7475"/>
                  </a:cubicBezTo>
                  <a:cubicBezTo>
                    <a:pt x="119805" y="18365"/>
                    <a:pt x="120743" y="40144"/>
                    <a:pt x="118801" y="50683"/>
                  </a:cubicBezTo>
                  <a:cubicBezTo>
                    <a:pt x="116926" y="61221"/>
                    <a:pt x="115855" y="52088"/>
                    <a:pt x="114449" y="49629"/>
                  </a:cubicBezTo>
                  <a:cubicBezTo>
                    <a:pt x="113110" y="47170"/>
                    <a:pt x="112173" y="42252"/>
                    <a:pt x="110767" y="41901"/>
                  </a:cubicBezTo>
                  <a:cubicBezTo>
                    <a:pt x="109428" y="41198"/>
                    <a:pt x="106415" y="15906"/>
                    <a:pt x="104741" y="7124"/>
                  </a:cubicBezTo>
                  <a:cubicBezTo>
                    <a:pt x="104323" y="4840"/>
                    <a:pt x="103867" y="2886"/>
                    <a:pt x="103347" y="1124"/>
                  </a:cubicBezTo>
                  <a:close/>
                  <a:moveTo>
                    <a:pt x="24322" y="0"/>
                  </a:moveTo>
                  <a:lnTo>
                    <a:pt x="68335" y="0"/>
                  </a:lnTo>
                  <a:lnTo>
                    <a:pt x="67938" y="573"/>
                  </a:lnTo>
                  <a:cubicBezTo>
                    <a:pt x="66581" y="2370"/>
                    <a:pt x="65558" y="3259"/>
                    <a:pt x="65306" y="3259"/>
                  </a:cubicBezTo>
                  <a:cubicBezTo>
                    <a:pt x="64570" y="3259"/>
                    <a:pt x="64168" y="6421"/>
                    <a:pt x="64905" y="15203"/>
                  </a:cubicBezTo>
                  <a:cubicBezTo>
                    <a:pt x="65574" y="23985"/>
                    <a:pt x="72738" y="86514"/>
                    <a:pt x="74077" y="118480"/>
                  </a:cubicBezTo>
                  <a:lnTo>
                    <a:pt x="74157" y="119999"/>
                  </a:lnTo>
                  <a:lnTo>
                    <a:pt x="39407" y="119999"/>
                  </a:lnTo>
                  <a:lnTo>
                    <a:pt x="39209" y="119120"/>
                  </a:lnTo>
                  <a:cubicBezTo>
                    <a:pt x="37298" y="110598"/>
                    <a:pt x="35848" y="104078"/>
                    <a:pt x="35848" y="104078"/>
                  </a:cubicBezTo>
                  <a:cubicBezTo>
                    <a:pt x="35848" y="104078"/>
                    <a:pt x="35848" y="104078"/>
                    <a:pt x="35379" y="106537"/>
                  </a:cubicBezTo>
                  <a:cubicBezTo>
                    <a:pt x="35362" y="107064"/>
                    <a:pt x="34718" y="111477"/>
                    <a:pt x="33721" y="117992"/>
                  </a:cubicBezTo>
                  <a:lnTo>
                    <a:pt x="33409" y="119999"/>
                  </a:lnTo>
                  <a:lnTo>
                    <a:pt x="21293" y="119999"/>
                  </a:lnTo>
                  <a:lnTo>
                    <a:pt x="21604" y="117492"/>
                  </a:lnTo>
                  <a:cubicBezTo>
                    <a:pt x="22909" y="107744"/>
                    <a:pt x="23763" y="106097"/>
                    <a:pt x="25068" y="99511"/>
                  </a:cubicBezTo>
                  <a:cubicBezTo>
                    <a:pt x="26809" y="90378"/>
                    <a:pt x="27613" y="90729"/>
                    <a:pt x="28416" y="69652"/>
                  </a:cubicBezTo>
                  <a:cubicBezTo>
                    <a:pt x="28525" y="67017"/>
                    <a:pt x="28697" y="64388"/>
                    <a:pt x="28916" y="61804"/>
                  </a:cubicBezTo>
                  <a:lnTo>
                    <a:pt x="29572" y="55412"/>
                  </a:lnTo>
                  <a:lnTo>
                    <a:pt x="29693" y="54229"/>
                  </a:lnTo>
                  <a:cubicBezTo>
                    <a:pt x="31454" y="39508"/>
                    <a:pt x="34241" y="27849"/>
                    <a:pt x="34241" y="27849"/>
                  </a:cubicBezTo>
                  <a:cubicBezTo>
                    <a:pt x="34241" y="27849"/>
                    <a:pt x="33236" y="18716"/>
                    <a:pt x="31897" y="13447"/>
                  </a:cubicBezTo>
                  <a:cubicBezTo>
                    <a:pt x="31228" y="10812"/>
                    <a:pt x="30592" y="11076"/>
                    <a:pt x="29914" y="12086"/>
                  </a:cubicBezTo>
                  <a:lnTo>
                    <a:pt x="29572" y="12670"/>
                  </a:lnTo>
                  <a:lnTo>
                    <a:pt x="29572" y="12670"/>
                  </a:lnTo>
                  <a:lnTo>
                    <a:pt x="28856" y="13892"/>
                  </a:lnTo>
                  <a:cubicBezTo>
                    <a:pt x="28487" y="14501"/>
                    <a:pt x="28098" y="15028"/>
                    <a:pt x="27680" y="15203"/>
                  </a:cubicBezTo>
                  <a:cubicBezTo>
                    <a:pt x="25939" y="15906"/>
                    <a:pt x="25537" y="10285"/>
                    <a:pt x="25336" y="7124"/>
                  </a:cubicBezTo>
                  <a:cubicBezTo>
                    <a:pt x="25135" y="3962"/>
                    <a:pt x="24734" y="2206"/>
                    <a:pt x="24332" y="98"/>
                  </a:cubicBezTo>
                  <a:close/>
                </a:path>
              </a:pathLst>
            </a:custGeom>
            <a:solidFill>
              <a:srgbClr val="4CCD9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 name="Shape 48"/>
            <p:cNvSpPr/>
            <p:nvPr/>
          </p:nvSpPr>
          <p:spPr>
            <a:xfrm>
              <a:off x="7297396" y="1832110"/>
              <a:ext cx="3109750" cy="727141"/>
            </a:xfrm>
            <a:custGeom>
              <a:avLst/>
              <a:gdLst/>
              <a:ahLst/>
              <a:cxnLst/>
              <a:rect l="0" t="0" r="0" b="0"/>
              <a:pathLst>
                <a:path w="120000" h="120000" extrusionOk="0">
                  <a:moveTo>
                    <a:pt x="12605" y="0"/>
                  </a:moveTo>
                  <a:cubicBezTo>
                    <a:pt x="15186" y="245"/>
                    <a:pt x="17834" y="3472"/>
                    <a:pt x="20113" y="10849"/>
                  </a:cubicBezTo>
                  <a:cubicBezTo>
                    <a:pt x="26191" y="30872"/>
                    <a:pt x="25945" y="55813"/>
                    <a:pt x="24713" y="71270"/>
                  </a:cubicBezTo>
                  <a:cubicBezTo>
                    <a:pt x="23481" y="87077"/>
                    <a:pt x="29805" y="97265"/>
                    <a:pt x="29805" y="97265"/>
                  </a:cubicBezTo>
                  <a:cubicBezTo>
                    <a:pt x="30954" y="98318"/>
                    <a:pt x="32269" y="98318"/>
                    <a:pt x="34486" y="94806"/>
                  </a:cubicBezTo>
                  <a:cubicBezTo>
                    <a:pt x="36621" y="90941"/>
                    <a:pt x="36868" y="85321"/>
                    <a:pt x="40317" y="75485"/>
                  </a:cubicBezTo>
                  <a:cubicBezTo>
                    <a:pt x="43684" y="65649"/>
                    <a:pt x="51076" y="69162"/>
                    <a:pt x="51076" y="69162"/>
                  </a:cubicBezTo>
                  <a:cubicBezTo>
                    <a:pt x="51076" y="64946"/>
                    <a:pt x="53786" y="61785"/>
                    <a:pt x="55018" y="61785"/>
                  </a:cubicBezTo>
                  <a:cubicBezTo>
                    <a:pt x="56250" y="61785"/>
                    <a:pt x="63149" y="50544"/>
                    <a:pt x="69473" y="44221"/>
                  </a:cubicBezTo>
                  <a:cubicBezTo>
                    <a:pt x="75797" y="37898"/>
                    <a:pt x="81053" y="43167"/>
                    <a:pt x="82860" y="47734"/>
                  </a:cubicBezTo>
                  <a:cubicBezTo>
                    <a:pt x="84666" y="52652"/>
                    <a:pt x="98053" y="79700"/>
                    <a:pt x="103802" y="94103"/>
                  </a:cubicBezTo>
                  <a:cubicBezTo>
                    <a:pt x="109551" y="108857"/>
                    <a:pt x="110208" y="104642"/>
                    <a:pt x="114397" y="108857"/>
                  </a:cubicBezTo>
                  <a:cubicBezTo>
                    <a:pt x="116450" y="110965"/>
                    <a:pt x="117928" y="112897"/>
                    <a:pt x="118945" y="115663"/>
                  </a:cubicBezTo>
                  <a:lnTo>
                    <a:pt x="120000" y="119999"/>
                  </a:lnTo>
                  <a:lnTo>
                    <a:pt x="100354" y="119999"/>
                  </a:lnTo>
                  <a:lnTo>
                    <a:pt x="98680" y="116278"/>
                  </a:lnTo>
                  <a:cubicBezTo>
                    <a:pt x="97027" y="113248"/>
                    <a:pt x="94933" y="110438"/>
                    <a:pt x="92140" y="106749"/>
                  </a:cubicBezTo>
                  <a:cubicBezTo>
                    <a:pt x="86555" y="99372"/>
                    <a:pt x="82777" y="95859"/>
                    <a:pt x="79574" y="89888"/>
                  </a:cubicBezTo>
                  <a:cubicBezTo>
                    <a:pt x="76454" y="84267"/>
                    <a:pt x="75057" y="86024"/>
                    <a:pt x="73497" y="86024"/>
                  </a:cubicBezTo>
                  <a:cubicBezTo>
                    <a:pt x="71937" y="86024"/>
                    <a:pt x="70787" y="90941"/>
                    <a:pt x="66680" y="103939"/>
                  </a:cubicBezTo>
                  <a:cubicBezTo>
                    <a:pt x="64627" y="110438"/>
                    <a:pt x="61712" y="115268"/>
                    <a:pt x="59207" y="118473"/>
                  </a:cubicBezTo>
                  <a:lnTo>
                    <a:pt x="57912" y="119999"/>
                  </a:lnTo>
                  <a:lnTo>
                    <a:pt x="3922" y="119999"/>
                  </a:lnTo>
                  <a:lnTo>
                    <a:pt x="3730" y="118485"/>
                  </a:lnTo>
                  <a:cubicBezTo>
                    <a:pt x="3657" y="116871"/>
                    <a:pt x="3873" y="115356"/>
                    <a:pt x="3441" y="114829"/>
                  </a:cubicBezTo>
                  <a:cubicBezTo>
                    <a:pt x="2867" y="113775"/>
                    <a:pt x="2456" y="107101"/>
                    <a:pt x="2456" y="104993"/>
                  </a:cubicBezTo>
                  <a:cubicBezTo>
                    <a:pt x="2456" y="102885"/>
                    <a:pt x="2456" y="103237"/>
                    <a:pt x="1142" y="101831"/>
                  </a:cubicBezTo>
                  <a:cubicBezTo>
                    <a:pt x="-253" y="100426"/>
                    <a:pt x="1799" y="80754"/>
                    <a:pt x="1717" y="78296"/>
                  </a:cubicBezTo>
                  <a:cubicBezTo>
                    <a:pt x="1635" y="75836"/>
                    <a:pt x="649" y="77593"/>
                    <a:pt x="156" y="71270"/>
                  </a:cubicBezTo>
                  <a:cubicBezTo>
                    <a:pt x="-335" y="64947"/>
                    <a:pt x="321" y="30170"/>
                    <a:pt x="2292" y="18226"/>
                  </a:cubicBezTo>
                  <a:cubicBezTo>
                    <a:pt x="3811" y="9620"/>
                    <a:pt x="6747" y="2857"/>
                    <a:pt x="10063" y="706"/>
                  </a:cubicBezTo>
                  <a:lnTo>
                    <a:pt x="10362" y="623"/>
                  </a:lnTo>
                  <a:lnTo>
                    <a:pt x="10362" y="622"/>
                  </a:lnTo>
                  <a:lnTo>
                    <a:pt x="12605"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 name="Shape 49"/>
            <p:cNvSpPr/>
            <p:nvPr/>
          </p:nvSpPr>
          <p:spPr>
            <a:xfrm>
              <a:off x="7777039" y="4013537"/>
              <a:ext cx="1816641" cy="727141"/>
            </a:xfrm>
            <a:custGeom>
              <a:avLst/>
              <a:gdLst/>
              <a:ahLst/>
              <a:cxnLst/>
              <a:rect l="0" t="0" r="0" b="0"/>
              <a:pathLst>
                <a:path w="120000" h="120000" extrusionOk="0">
                  <a:moveTo>
                    <a:pt x="35488" y="0"/>
                  </a:moveTo>
                  <a:lnTo>
                    <a:pt x="107866" y="0"/>
                  </a:lnTo>
                  <a:lnTo>
                    <a:pt x="108035" y="2600"/>
                  </a:lnTo>
                  <a:cubicBezTo>
                    <a:pt x="108694" y="30773"/>
                    <a:pt x="101160" y="47448"/>
                    <a:pt x="101160" y="47448"/>
                  </a:cubicBezTo>
                  <a:cubicBezTo>
                    <a:pt x="108224" y="64572"/>
                    <a:pt x="115842" y="97505"/>
                    <a:pt x="119388" y="116458"/>
                  </a:cubicBezTo>
                  <a:lnTo>
                    <a:pt x="120000" y="119999"/>
                  </a:lnTo>
                  <a:lnTo>
                    <a:pt x="84908" y="119999"/>
                  </a:lnTo>
                  <a:lnTo>
                    <a:pt x="81530" y="112567"/>
                  </a:lnTo>
                  <a:cubicBezTo>
                    <a:pt x="74377" y="96803"/>
                    <a:pt x="68121" y="82927"/>
                    <a:pt x="68121" y="82927"/>
                  </a:cubicBezTo>
                  <a:cubicBezTo>
                    <a:pt x="63904" y="88196"/>
                    <a:pt x="29178" y="90655"/>
                    <a:pt x="29178" y="90655"/>
                  </a:cubicBezTo>
                  <a:cubicBezTo>
                    <a:pt x="31111" y="94080"/>
                    <a:pt x="32728" y="98647"/>
                    <a:pt x="34094" y="103823"/>
                  </a:cubicBezTo>
                  <a:lnTo>
                    <a:pt x="37377" y="119999"/>
                  </a:lnTo>
                  <a:lnTo>
                    <a:pt x="7167" y="119999"/>
                  </a:lnTo>
                  <a:lnTo>
                    <a:pt x="2466" y="99086"/>
                  </a:lnTo>
                  <a:cubicBezTo>
                    <a:pt x="-4140" y="65714"/>
                    <a:pt x="4153" y="42881"/>
                    <a:pt x="8371" y="38665"/>
                  </a:cubicBezTo>
                  <a:cubicBezTo>
                    <a:pt x="12448" y="34450"/>
                    <a:pt x="20462" y="13022"/>
                    <a:pt x="28335" y="6347"/>
                  </a:cubicBezTo>
                  <a:cubicBezTo>
                    <a:pt x="30303" y="4679"/>
                    <a:pt x="32693" y="2549"/>
                    <a:pt x="35171" y="293"/>
                  </a:cubicBezTo>
                  <a:lnTo>
                    <a:pt x="35488" y="0"/>
                  </a:lnTo>
                  <a:close/>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 name="Shape 50"/>
            <p:cNvSpPr/>
            <p:nvPr/>
          </p:nvSpPr>
          <p:spPr>
            <a:xfrm>
              <a:off x="6896878" y="3286394"/>
              <a:ext cx="2513113" cy="727144"/>
            </a:xfrm>
            <a:custGeom>
              <a:avLst/>
              <a:gdLst/>
              <a:ahLst/>
              <a:cxnLst/>
              <a:rect l="0" t="0" r="0" b="0"/>
              <a:pathLst>
                <a:path w="120000" h="120000" extrusionOk="0">
                  <a:moveTo>
                    <a:pt x="46875" y="0"/>
                  </a:moveTo>
                  <a:lnTo>
                    <a:pt x="99623" y="0"/>
                  </a:lnTo>
                  <a:lnTo>
                    <a:pt x="100400" y="9685"/>
                  </a:lnTo>
                  <a:cubicBezTo>
                    <a:pt x="102714" y="34328"/>
                    <a:pt x="106437" y="48582"/>
                    <a:pt x="109461" y="55037"/>
                  </a:cubicBezTo>
                  <a:cubicBezTo>
                    <a:pt x="112916" y="62414"/>
                    <a:pt x="116879" y="73655"/>
                    <a:pt x="119522" y="109837"/>
                  </a:cubicBezTo>
                  <a:lnTo>
                    <a:pt x="120000" y="119999"/>
                  </a:lnTo>
                  <a:lnTo>
                    <a:pt x="67680" y="119999"/>
                  </a:lnTo>
                  <a:lnTo>
                    <a:pt x="72774" y="113482"/>
                  </a:lnTo>
                  <a:cubicBezTo>
                    <a:pt x="76127" y="109134"/>
                    <a:pt x="78770" y="105622"/>
                    <a:pt x="78770" y="105622"/>
                  </a:cubicBezTo>
                  <a:cubicBezTo>
                    <a:pt x="78770" y="105622"/>
                    <a:pt x="62916" y="44498"/>
                    <a:pt x="59969" y="37473"/>
                  </a:cubicBezTo>
                  <a:cubicBezTo>
                    <a:pt x="58546" y="33960"/>
                    <a:pt x="53922" y="20611"/>
                    <a:pt x="49654" y="8141"/>
                  </a:cubicBezTo>
                  <a:close/>
                  <a:moveTo>
                    <a:pt x="0" y="0"/>
                  </a:moveTo>
                  <a:lnTo>
                    <a:pt x="11329" y="0"/>
                  </a:lnTo>
                  <a:lnTo>
                    <a:pt x="11594" y="939"/>
                  </a:lnTo>
                  <a:cubicBezTo>
                    <a:pt x="12814" y="3750"/>
                    <a:pt x="17590" y="10424"/>
                    <a:pt x="17590" y="10424"/>
                  </a:cubicBezTo>
                  <a:cubicBezTo>
                    <a:pt x="18022" y="7658"/>
                    <a:pt x="18422" y="5237"/>
                    <a:pt x="18797" y="3102"/>
                  </a:cubicBezTo>
                  <a:lnTo>
                    <a:pt x="19380" y="0"/>
                  </a:lnTo>
                  <a:lnTo>
                    <a:pt x="37772" y="0"/>
                  </a:lnTo>
                  <a:lnTo>
                    <a:pt x="35625" y="9118"/>
                  </a:lnTo>
                  <a:cubicBezTo>
                    <a:pt x="34653" y="13204"/>
                    <a:pt x="33600" y="17592"/>
                    <a:pt x="32517" y="22060"/>
                  </a:cubicBezTo>
                  <a:lnTo>
                    <a:pt x="31947" y="24390"/>
                  </a:lnTo>
                  <a:lnTo>
                    <a:pt x="29232" y="35480"/>
                  </a:lnTo>
                  <a:cubicBezTo>
                    <a:pt x="25963" y="48692"/>
                    <a:pt x="22900" y="60613"/>
                    <a:pt x="21452" y="65224"/>
                  </a:cubicBezTo>
                  <a:cubicBezTo>
                    <a:pt x="17692" y="77168"/>
                    <a:pt x="14846" y="75411"/>
                    <a:pt x="12103" y="66629"/>
                  </a:cubicBezTo>
                  <a:cubicBezTo>
                    <a:pt x="10324" y="60921"/>
                    <a:pt x="5806" y="34904"/>
                    <a:pt x="2098" y="12678"/>
                  </a:cubicBezTo>
                  <a:close/>
                </a:path>
              </a:pathLst>
            </a:custGeom>
            <a:solidFill>
              <a:srgbClr val="404E5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 name="Shape 51"/>
            <p:cNvSpPr/>
            <p:nvPr/>
          </p:nvSpPr>
          <p:spPr>
            <a:xfrm>
              <a:off x="8125822" y="5467823"/>
              <a:ext cx="2385160" cy="727143"/>
            </a:xfrm>
            <a:custGeom>
              <a:avLst/>
              <a:gdLst/>
              <a:ahLst/>
              <a:cxnLst/>
              <a:rect l="0" t="0" r="0" b="0"/>
              <a:pathLst>
                <a:path w="120000" h="120000" extrusionOk="0">
                  <a:moveTo>
                    <a:pt x="91906" y="0"/>
                  </a:moveTo>
                  <a:lnTo>
                    <a:pt x="105217" y="0"/>
                  </a:lnTo>
                  <a:lnTo>
                    <a:pt x="105217" y="0"/>
                  </a:lnTo>
                  <a:cubicBezTo>
                    <a:pt x="106012" y="2827"/>
                    <a:pt x="106507" y="4517"/>
                    <a:pt x="106507" y="4517"/>
                  </a:cubicBezTo>
                  <a:cubicBezTo>
                    <a:pt x="106507" y="4517"/>
                    <a:pt x="106507" y="4517"/>
                    <a:pt x="107150" y="4517"/>
                  </a:cubicBezTo>
                  <a:cubicBezTo>
                    <a:pt x="107792" y="4517"/>
                    <a:pt x="108435" y="11894"/>
                    <a:pt x="109934" y="12597"/>
                  </a:cubicBezTo>
                  <a:cubicBezTo>
                    <a:pt x="111540" y="12948"/>
                    <a:pt x="113681" y="12597"/>
                    <a:pt x="118286" y="20676"/>
                  </a:cubicBezTo>
                  <a:cubicBezTo>
                    <a:pt x="122783" y="29107"/>
                    <a:pt x="117322" y="49481"/>
                    <a:pt x="114538" y="60371"/>
                  </a:cubicBezTo>
                  <a:cubicBezTo>
                    <a:pt x="111861" y="71261"/>
                    <a:pt x="114431" y="84259"/>
                    <a:pt x="109827" y="103579"/>
                  </a:cubicBezTo>
                  <a:cubicBezTo>
                    <a:pt x="105222" y="122900"/>
                    <a:pt x="100189" y="122900"/>
                    <a:pt x="98583" y="115171"/>
                  </a:cubicBezTo>
                  <a:cubicBezTo>
                    <a:pt x="96977" y="107092"/>
                    <a:pt x="100189" y="102877"/>
                    <a:pt x="101153" y="96905"/>
                  </a:cubicBezTo>
                  <a:cubicBezTo>
                    <a:pt x="102010" y="90582"/>
                    <a:pt x="102010" y="62479"/>
                    <a:pt x="102010" y="54048"/>
                  </a:cubicBezTo>
                  <a:cubicBezTo>
                    <a:pt x="102010" y="45969"/>
                    <a:pt x="99975" y="40699"/>
                    <a:pt x="99975" y="36484"/>
                  </a:cubicBezTo>
                  <a:cubicBezTo>
                    <a:pt x="99975" y="32269"/>
                    <a:pt x="98262" y="17164"/>
                    <a:pt x="95050" y="8381"/>
                  </a:cubicBezTo>
                  <a:cubicBezTo>
                    <a:pt x="94662" y="7284"/>
                    <a:pt x="94193" y="6005"/>
                    <a:pt x="93656" y="4575"/>
                  </a:cubicBezTo>
                  <a:close/>
                  <a:moveTo>
                    <a:pt x="16536" y="0"/>
                  </a:moveTo>
                  <a:lnTo>
                    <a:pt x="28710" y="0"/>
                  </a:lnTo>
                  <a:lnTo>
                    <a:pt x="28822" y="829"/>
                  </a:lnTo>
                  <a:cubicBezTo>
                    <a:pt x="29411" y="5922"/>
                    <a:pt x="29946" y="11016"/>
                    <a:pt x="30803" y="12597"/>
                  </a:cubicBezTo>
                  <a:cubicBezTo>
                    <a:pt x="32623" y="15758"/>
                    <a:pt x="33480" y="26648"/>
                    <a:pt x="37549" y="41753"/>
                  </a:cubicBezTo>
                  <a:cubicBezTo>
                    <a:pt x="41511" y="56858"/>
                    <a:pt x="36371" y="61425"/>
                    <a:pt x="25128" y="84258"/>
                  </a:cubicBezTo>
                  <a:cubicBezTo>
                    <a:pt x="13884" y="107092"/>
                    <a:pt x="1035" y="117982"/>
                    <a:pt x="178" y="106038"/>
                  </a:cubicBezTo>
                  <a:cubicBezTo>
                    <a:pt x="-570" y="94094"/>
                    <a:pt x="1035" y="86015"/>
                    <a:pt x="4997" y="79692"/>
                  </a:cubicBezTo>
                  <a:cubicBezTo>
                    <a:pt x="8959" y="73369"/>
                    <a:pt x="15919" y="30161"/>
                    <a:pt x="15919" y="30161"/>
                  </a:cubicBezTo>
                  <a:cubicBezTo>
                    <a:pt x="15919" y="30161"/>
                    <a:pt x="17204" y="23486"/>
                    <a:pt x="16561" y="16110"/>
                  </a:cubicBezTo>
                  <a:cubicBezTo>
                    <a:pt x="16240" y="12421"/>
                    <a:pt x="16267" y="7767"/>
                    <a:pt x="16374" y="4034"/>
                  </a:cubicBezTo>
                  <a:close/>
                </a:path>
              </a:pathLst>
            </a:custGeom>
            <a:solidFill>
              <a:srgbClr val="4CCD9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 name="Shape 52"/>
            <p:cNvSpPr/>
            <p:nvPr/>
          </p:nvSpPr>
          <p:spPr>
            <a:xfrm>
              <a:off x="7885553" y="4740680"/>
              <a:ext cx="2331607" cy="727143"/>
            </a:xfrm>
            <a:custGeom>
              <a:avLst/>
              <a:gdLst/>
              <a:ahLst/>
              <a:cxnLst/>
              <a:rect l="0" t="0" r="0" b="0"/>
              <a:pathLst>
                <a:path w="120000" h="120000" extrusionOk="0">
                  <a:moveTo>
                    <a:pt x="60570" y="0"/>
                  </a:moveTo>
                  <a:lnTo>
                    <a:pt x="87911" y="0"/>
                  </a:lnTo>
                  <a:lnTo>
                    <a:pt x="88535" y="4632"/>
                  </a:lnTo>
                  <a:cubicBezTo>
                    <a:pt x="88802" y="6876"/>
                    <a:pt x="88965" y="8594"/>
                    <a:pt x="89006" y="9648"/>
                  </a:cubicBezTo>
                  <a:cubicBezTo>
                    <a:pt x="89334" y="18078"/>
                    <a:pt x="90430" y="20186"/>
                    <a:pt x="90430" y="20186"/>
                  </a:cubicBezTo>
                  <a:cubicBezTo>
                    <a:pt x="99412" y="33184"/>
                    <a:pt x="106422" y="60232"/>
                    <a:pt x="109818" y="78850"/>
                  </a:cubicBezTo>
                  <a:cubicBezTo>
                    <a:pt x="111940" y="90487"/>
                    <a:pt x="115902" y="105416"/>
                    <a:pt x="118575" y="114977"/>
                  </a:cubicBezTo>
                  <a:lnTo>
                    <a:pt x="120000" y="119999"/>
                  </a:lnTo>
                  <a:lnTo>
                    <a:pt x="106383" y="119999"/>
                  </a:lnTo>
                  <a:lnTo>
                    <a:pt x="106330" y="119863"/>
                  </a:lnTo>
                  <a:cubicBezTo>
                    <a:pt x="102273" y="109653"/>
                    <a:pt x="96153" y="95097"/>
                    <a:pt x="90649" y="82715"/>
                  </a:cubicBezTo>
                  <a:cubicBezTo>
                    <a:pt x="83310" y="65853"/>
                    <a:pt x="86267" y="72527"/>
                    <a:pt x="81995" y="68663"/>
                  </a:cubicBezTo>
                  <a:cubicBezTo>
                    <a:pt x="77833" y="64448"/>
                    <a:pt x="76080" y="45478"/>
                    <a:pt x="74875" y="41263"/>
                  </a:cubicBezTo>
                  <a:cubicBezTo>
                    <a:pt x="73780" y="37399"/>
                    <a:pt x="72575" y="33535"/>
                    <a:pt x="72575" y="33535"/>
                  </a:cubicBezTo>
                  <a:cubicBezTo>
                    <a:pt x="70480" y="27870"/>
                    <a:pt x="66429" y="16525"/>
                    <a:pt x="62183" y="4556"/>
                  </a:cubicBezTo>
                  <a:close/>
                  <a:moveTo>
                    <a:pt x="0" y="0"/>
                  </a:moveTo>
                  <a:lnTo>
                    <a:pt x="23537" y="0"/>
                  </a:lnTo>
                  <a:lnTo>
                    <a:pt x="23639" y="646"/>
                  </a:lnTo>
                  <a:cubicBezTo>
                    <a:pt x="25090" y="12370"/>
                    <a:pt x="25967" y="24402"/>
                    <a:pt x="26679" y="32481"/>
                  </a:cubicBezTo>
                  <a:cubicBezTo>
                    <a:pt x="28212" y="48640"/>
                    <a:pt x="38837" y="109763"/>
                    <a:pt x="38837" y="109763"/>
                  </a:cubicBezTo>
                  <a:cubicBezTo>
                    <a:pt x="38837" y="109763"/>
                    <a:pt x="38837" y="109763"/>
                    <a:pt x="39495" y="109061"/>
                  </a:cubicBezTo>
                  <a:cubicBezTo>
                    <a:pt x="40042" y="109851"/>
                    <a:pt x="40480" y="111520"/>
                    <a:pt x="40857" y="113627"/>
                  </a:cubicBezTo>
                  <a:lnTo>
                    <a:pt x="41735" y="120000"/>
                  </a:lnTo>
                  <a:lnTo>
                    <a:pt x="29282" y="120000"/>
                  </a:lnTo>
                  <a:lnTo>
                    <a:pt x="29308" y="119363"/>
                  </a:lnTo>
                  <a:cubicBezTo>
                    <a:pt x="29369" y="118194"/>
                    <a:pt x="29417" y="117492"/>
                    <a:pt x="29417" y="117492"/>
                  </a:cubicBezTo>
                  <a:cubicBezTo>
                    <a:pt x="29417" y="117492"/>
                    <a:pt x="19887" y="77797"/>
                    <a:pt x="13753" y="56368"/>
                  </a:cubicBezTo>
                  <a:cubicBezTo>
                    <a:pt x="9071" y="40561"/>
                    <a:pt x="4573" y="23765"/>
                    <a:pt x="398" y="2276"/>
                  </a:cubicBez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53" name="Shape 53"/>
          <p:cNvSpPr txBox="1">
            <a:spLocks noGrp="1"/>
          </p:cNvSpPr>
          <p:nvPr>
            <p:ph type="body" idx="2"/>
          </p:nvPr>
        </p:nvSpPr>
        <p:spPr>
          <a:xfrm>
            <a:off x="6213746" y="1967241"/>
            <a:ext cx="5285919" cy="3749409"/>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Shape 54"/>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d-of-Module">
  <p:cSld name="End-of-Module">
    <p:spTree>
      <p:nvGrpSpPr>
        <p:cNvPr id="1" name="Shape 55"/>
        <p:cNvGrpSpPr/>
        <p:nvPr/>
      </p:nvGrpSpPr>
      <p:grpSpPr>
        <a:xfrm>
          <a:off x="0" y="0"/>
          <a:ext cx="0" cy="0"/>
          <a:chOff x="0" y="0"/>
          <a:chExt cx="0" cy="0"/>
        </a:xfrm>
      </p:grpSpPr>
      <p:pic>
        <p:nvPicPr>
          <p:cNvPr id="56" name="Shape 56"/>
          <p:cNvPicPr preferRelativeResize="0"/>
          <p:nvPr/>
        </p:nvPicPr>
        <p:blipFill rotWithShape="1">
          <a:blip r:embed="rId2">
            <a:alphaModFix/>
          </a:blip>
          <a:srcRect/>
          <a:stretch/>
        </p:blipFill>
        <p:spPr>
          <a:xfrm>
            <a:off x="0" y="5307"/>
            <a:ext cx="12192000" cy="6847385"/>
          </a:xfrm>
          <a:prstGeom prst="rect">
            <a:avLst/>
          </a:prstGeom>
          <a:noFill/>
          <a:ln>
            <a:noFill/>
          </a:ln>
        </p:spPr>
      </p:pic>
      <p:sp>
        <p:nvSpPr>
          <p:cNvPr id="57" name="Shape 57"/>
          <p:cNvSpPr/>
          <p:nvPr/>
        </p:nvSpPr>
        <p:spPr>
          <a:xfrm>
            <a:off x="0" y="1447588"/>
            <a:ext cx="12192000" cy="1491049"/>
          </a:xfrm>
          <a:prstGeom prst="rect">
            <a:avLst/>
          </a:prstGeom>
          <a:solidFill>
            <a:srgbClr val="F2F2F2">
              <a:alpha val="44313"/>
            </a:srgbClr>
          </a:soli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8" name="Shape 58"/>
          <p:cNvSpPr/>
          <p:nvPr/>
        </p:nvSpPr>
        <p:spPr>
          <a:xfrm>
            <a:off x="12075283" y="1449583"/>
            <a:ext cx="116718" cy="1489054"/>
          </a:xfrm>
          <a:prstGeom prst="rect">
            <a:avLst/>
          </a:prstGeom>
          <a:solidFill>
            <a:srgbClr val="0EC0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E60141"/>
              </a:solidFill>
              <a:latin typeface="Arial"/>
              <a:ea typeface="Arial"/>
              <a:cs typeface="Arial"/>
              <a:sym typeface="Arial"/>
            </a:endParaRPr>
          </a:p>
        </p:txBody>
      </p:sp>
      <p:sp>
        <p:nvSpPr>
          <p:cNvPr id="59" name="Shape 59"/>
          <p:cNvSpPr txBox="1"/>
          <p:nvPr/>
        </p:nvSpPr>
        <p:spPr>
          <a:xfrm>
            <a:off x="571924" y="1713956"/>
            <a:ext cx="11192183" cy="707886"/>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a:solidFill>
                  <a:schemeClr val="dk1"/>
                </a:solidFill>
                <a:latin typeface="Arial"/>
                <a:ea typeface="Arial"/>
                <a:cs typeface="Arial"/>
                <a:sym typeface="Arial"/>
              </a:rPr>
              <a:t>End of Module</a:t>
            </a:r>
            <a:endParaRPr/>
          </a:p>
        </p:txBody>
      </p:sp>
      <p:sp>
        <p:nvSpPr>
          <p:cNvPr id="60" name="Shape 60"/>
          <p:cNvSpPr txBox="1">
            <a:spLocks noGrp="1"/>
          </p:cNvSpPr>
          <p:nvPr>
            <p:ph type="body" idx="1"/>
          </p:nvPr>
        </p:nvSpPr>
        <p:spPr>
          <a:xfrm>
            <a:off x="571925" y="2422525"/>
            <a:ext cx="11192181" cy="400050"/>
          </a:xfrm>
          <a:prstGeom prst="rect">
            <a:avLst/>
          </a:prstGeom>
          <a:noFill/>
          <a:ln>
            <a:noFill/>
          </a:ln>
        </p:spPr>
        <p:txBody>
          <a:bodyPr spcFirstLastPara="1" wrap="square" lIns="91425" tIns="45700" rIns="91425" bIns="45700" anchor="t" anchorCtr="0"/>
          <a:lstStyle>
            <a:lvl1pPr marL="457200" marR="0" lvl="0" indent="-228600" algn="r"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rGraph-Infographic">
  <p:cSld name="BarGraph-Infographic">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Shape 63"/>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 name="Shape 64"/>
          <p:cNvSpPr/>
          <p:nvPr/>
        </p:nvSpPr>
        <p:spPr>
          <a:xfrm>
            <a:off x="2941313" y="1605063"/>
            <a:ext cx="508000" cy="3149600"/>
          </a:xfrm>
          <a:prstGeom prst="roundRect">
            <a:avLst>
              <a:gd name="adj" fmla="val 50000"/>
            </a:avLst>
          </a:prstGeom>
          <a:gradFill>
            <a:gsLst>
              <a:gs pos="0">
                <a:srgbClr val="5E697B"/>
              </a:gs>
              <a:gs pos="50000">
                <a:srgbClr val="42536A"/>
              </a:gs>
              <a:gs pos="100000">
                <a:srgbClr val="38495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grpSp>
        <p:nvGrpSpPr>
          <p:cNvPr id="65" name="Shape 65"/>
          <p:cNvGrpSpPr/>
          <p:nvPr/>
        </p:nvGrpSpPr>
        <p:grpSpPr>
          <a:xfrm>
            <a:off x="638049" y="4989635"/>
            <a:ext cx="4348480" cy="128151"/>
            <a:chOff x="4800600" y="3954464"/>
            <a:chExt cx="3261360" cy="96113"/>
          </a:xfrm>
        </p:grpSpPr>
        <p:cxnSp>
          <p:nvCxnSpPr>
            <p:cNvPr id="66" name="Shape 66"/>
            <p:cNvCxnSpPr/>
            <p:nvPr/>
          </p:nvCxnSpPr>
          <p:spPr>
            <a:xfrm>
              <a:off x="4800600" y="4004857"/>
              <a:ext cx="3261360" cy="1587"/>
            </a:xfrm>
            <a:prstGeom prst="straightConnector1">
              <a:avLst/>
            </a:prstGeom>
            <a:noFill/>
            <a:ln w="12700" cap="flat" cmpd="sng">
              <a:solidFill>
                <a:srgbClr val="CCCCCA"/>
              </a:solidFill>
              <a:prstDash val="dot"/>
              <a:miter lim="8000"/>
              <a:headEnd type="oval" w="med" len="med"/>
              <a:tailEnd type="oval" w="med" len="med"/>
            </a:ln>
          </p:spPr>
        </p:cxnSp>
        <p:sp>
          <p:nvSpPr>
            <p:cNvPr id="67" name="Shape 67"/>
            <p:cNvSpPr/>
            <p:nvPr/>
          </p:nvSpPr>
          <p:spPr>
            <a:xfrm>
              <a:off x="4943044" y="3954464"/>
              <a:ext cx="96113" cy="96113"/>
            </a:xfrm>
            <a:prstGeom prst="ellipse">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68" name="Shape 68"/>
            <p:cNvSpPr/>
            <p:nvPr/>
          </p:nvSpPr>
          <p:spPr>
            <a:xfrm>
              <a:off x="5519116" y="3954464"/>
              <a:ext cx="96113" cy="96113"/>
            </a:xfrm>
            <a:prstGeom prst="ellipse">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69" name="Shape 69"/>
            <p:cNvSpPr/>
            <p:nvPr/>
          </p:nvSpPr>
          <p:spPr>
            <a:xfrm>
              <a:off x="6095187" y="3954464"/>
              <a:ext cx="96113" cy="96113"/>
            </a:xfrm>
            <a:prstGeom prst="ellipse">
              <a:avLst/>
            </a:prstGeom>
            <a:gradFill>
              <a:gsLst>
                <a:gs pos="0">
                  <a:srgbClr val="6A798A"/>
                </a:gs>
                <a:gs pos="50000">
                  <a:srgbClr val="54677D"/>
                </a:gs>
                <a:gs pos="100000">
                  <a:srgbClr val="485A6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70" name="Shape 70"/>
            <p:cNvSpPr/>
            <p:nvPr/>
          </p:nvSpPr>
          <p:spPr>
            <a:xfrm>
              <a:off x="6671260" y="3954464"/>
              <a:ext cx="96113" cy="96113"/>
            </a:xfrm>
            <a:prstGeom prst="ellipse">
              <a:avLst/>
            </a:prstGeom>
            <a:gradFill>
              <a:gsLst>
                <a:gs pos="0">
                  <a:srgbClr val="5E697B"/>
                </a:gs>
                <a:gs pos="50000">
                  <a:srgbClr val="42536A"/>
                </a:gs>
                <a:gs pos="100000">
                  <a:srgbClr val="38495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71" name="Shape 71"/>
            <p:cNvSpPr/>
            <p:nvPr/>
          </p:nvSpPr>
          <p:spPr>
            <a:xfrm>
              <a:off x="7247332" y="3954464"/>
              <a:ext cx="96113" cy="96113"/>
            </a:xfrm>
            <a:prstGeom prst="ellipse">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72" name="Shape 72"/>
            <p:cNvSpPr/>
            <p:nvPr/>
          </p:nvSpPr>
          <p:spPr>
            <a:xfrm>
              <a:off x="7823403" y="3954464"/>
              <a:ext cx="96113" cy="96113"/>
            </a:xfrm>
            <a:prstGeom prst="ellipse">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grpSp>
      <p:sp>
        <p:nvSpPr>
          <p:cNvPr id="73" name="Shape 73"/>
          <p:cNvSpPr/>
          <p:nvPr/>
        </p:nvSpPr>
        <p:spPr>
          <a:xfrm>
            <a:off x="638050" y="3685578"/>
            <a:ext cx="508000" cy="1069084"/>
          </a:xfrm>
          <a:prstGeom prst="roundRect">
            <a:avLst>
              <a:gd name="adj" fmla="val 50000"/>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74" name="Shape 74"/>
          <p:cNvSpPr/>
          <p:nvPr/>
        </p:nvSpPr>
        <p:spPr>
          <a:xfrm>
            <a:off x="1406149" y="2824264"/>
            <a:ext cx="508000" cy="1930399"/>
          </a:xfrm>
          <a:prstGeom prst="roundRect">
            <a:avLst>
              <a:gd name="adj" fmla="val 50000"/>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75" name="Shape 75"/>
          <p:cNvSpPr/>
          <p:nvPr/>
        </p:nvSpPr>
        <p:spPr>
          <a:xfrm>
            <a:off x="2174244" y="2417864"/>
            <a:ext cx="508000" cy="2336800"/>
          </a:xfrm>
          <a:prstGeom prst="roundRect">
            <a:avLst>
              <a:gd name="adj" fmla="val 50000"/>
            </a:avLst>
          </a:prstGeom>
          <a:gradFill>
            <a:gsLst>
              <a:gs pos="0">
                <a:srgbClr val="6A798A"/>
              </a:gs>
              <a:gs pos="50000">
                <a:srgbClr val="54677D"/>
              </a:gs>
              <a:gs pos="100000">
                <a:srgbClr val="485A6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76" name="Shape 76"/>
          <p:cNvSpPr/>
          <p:nvPr/>
        </p:nvSpPr>
        <p:spPr>
          <a:xfrm>
            <a:off x="3710437" y="3266700"/>
            <a:ext cx="508000" cy="1487964"/>
          </a:xfrm>
          <a:prstGeom prst="roundRect">
            <a:avLst>
              <a:gd name="adj" fmla="val 50000"/>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77" name="Shape 77"/>
          <p:cNvSpPr/>
          <p:nvPr/>
        </p:nvSpPr>
        <p:spPr>
          <a:xfrm>
            <a:off x="4478532" y="2824264"/>
            <a:ext cx="508000" cy="1930399"/>
          </a:xfrm>
          <a:prstGeom prst="roundRect">
            <a:avLst>
              <a:gd name="adj" fmla="val 50000"/>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grpSp>
        <p:nvGrpSpPr>
          <p:cNvPr id="78" name="Shape 78"/>
          <p:cNvGrpSpPr/>
          <p:nvPr/>
        </p:nvGrpSpPr>
        <p:grpSpPr>
          <a:xfrm>
            <a:off x="8797949" y="3162820"/>
            <a:ext cx="616688" cy="616688"/>
            <a:chOff x="8998834" y="3241078"/>
            <a:chExt cx="616688" cy="616688"/>
          </a:xfrm>
        </p:grpSpPr>
        <p:sp>
          <p:nvSpPr>
            <p:cNvPr id="79" name="Shape 79"/>
            <p:cNvSpPr/>
            <p:nvPr/>
          </p:nvSpPr>
          <p:spPr>
            <a:xfrm>
              <a:off x="8998834" y="3241078"/>
              <a:ext cx="616688" cy="616688"/>
            </a:xfrm>
            <a:prstGeom prst="roundRect">
              <a:avLst>
                <a:gd name="adj" fmla="val 50000"/>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0" name="Shape 80"/>
            <p:cNvSpPr/>
            <p:nvPr/>
          </p:nvSpPr>
          <p:spPr>
            <a:xfrm>
              <a:off x="9167514" y="3404228"/>
              <a:ext cx="279327" cy="279327"/>
            </a:xfrm>
            <a:custGeom>
              <a:avLst/>
              <a:gdLst/>
              <a:ahLst/>
              <a:cxnLst/>
              <a:rect l="0" t="0" r="0" b="0"/>
              <a:pathLst>
                <a:path w="120000" h="120000" extrusionOk="0">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8"/>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24188" y="98183"/>
                  </a:moveTo>
                  <a:lnTo>
                    <a:pt x="40938" y="73050"/>
                  </a:lnTo>
                  <a:lnTo>
                    <a:pt x="49305" y="85594"/>
                  </a:lnTo>
                  <a:cubicBezTo>
                    <a:pt x="49716" y="86577"/>
                    <a:pt x="50683" y="87272"/>
                    <a:pt x="51816" y="87272"/>
                  </a:cubicBezTo>
                  <a:cubicBezTo>
                    <a:pt x="52572" y="87272"/>
                    <a:pt x="53255" y="86972"/>
                    <a:pt x="53744" y="86472"/>
                  </a:cubicBezTo>
                  <a:lnTo>
                    <a:pt x="62211" y="78011"/>
                  </a:lnTo>
                  <a:lnTo>
                    <a:pt x="74311" y="98183"/>
                  </a:lnTo>
                  <a:cubicBezTo>
                    <a:pt x="74311" y="98183"/>
                    <a:pt x="24188" y="98183"/>
                    <a:pt x="24188" y="98183"/>
                  </a:cubicBezTo>
                  <a:close/>
                  <a:moveTo>
                    <a:pt x="81622" y="99900"/>
                  </a:moveTo>
                  <a:lnTo>
                    <a:pt x="81611" y="99872"/>
                  </a:lnTo>
                  <a:cubicBezTo>
                    <a:pt x="81583" y="99816"/>
                    <a:pt x="81538" y="99772"/>
                    <a:pt x="81516" y="99716"/>
                  </a:cubicBezTo>
                  <a:lnTo>
                    <a:pt x="65261" y="72627"/>
                  </a:lnTo>
                  <a:lnTo>
                    <a:pt x="65250" y="72627"/>
                  </a:lnTo>
                  <a:cubicBezTo>
                    <a:pt x="64850" y="71622"/>
                    <a:pt x="63877" y="70911"/>
                    <a:pt x="62727" y="70911"/>
                  </a:cubicBezTo>
                  <a:cubicBezTo>
                    <a:pt x="61972" y="70911"/>
                    <a:pt x="61294" y="71216"/>
                    <a:pt x="60800" y="71711"/>
                  </a:cubicBezTo>
                  <a:lnTo>
                    <a:pt x="52205" y="80300"/>
                  </a:lnTo>
                  <a:lnTo>
                    <a:pt x="43422" y="67133"/>
                  </a:lnTo>
                  <a:cubicBezTo>
                    <a:pt x="43011" y="66150"/>
                    <a:pt x="42044" y="65455"/>
                    <a:pt x="40911" y="65455"/>
                  </a:cubicBezTo>
                  <a:cubicBezTo>
                    <a:pt x="39961" y="65455"/>
                    <a:pt x="39172" y="65966"/>
                    <a:pt x="38683" y="66700"/>
                  </a:cubicBezTo>
                  <a:lnTo>
                    <a:pt x="38638" y="66666"/>
                  </a:lnTo>
                  <a:lnTo>
                    <a:pt x="16822" y="99394"/>
                  </a:lnTo>
                  <a:lnTo>
                    <a:pt x="16866" y="99427"/>
                  </a:lnTo>
                  <a:cubicBezTo>
                    <a:pt x="16572" y="99855"/>
                    <a:pt x="16361" y="100350"/>
                    <a:pt x="16361" y="100911"/>
                  </a:cubicBezTo>
                  <a:cubicBezTo>
                    <a:pt x="16361" y="102416"/>
                    <a:pt x="17583" y="103638"/>
                    <a:pt x="19088" y="103638"/>
                  </a:cubicBezTo>
                  <a:lnTo>
                    <a:pt x="79088" y="103638"/>
                  </a:lnTo>
                  <a:cubicBezTo>
                    <a:pt x="80600" y="103638"/>
                    <a:pt x="81816" y="102416"/>
                    <a:pt x="81816" y="100911"/>
                  </a:cubicBezTo>
                  <a:cubicBezTo>
                    <a:pt x="81816" y="100550"/>
                    <a:pt x="81738" y="100216"/>
                    <a:pt x="81616" y="99905"/>
                  </a:cubicBezTo>
                  <a:cubicBezTo>
                    <a:pt x="81616" y="99905"/>
                    <a:pt x="81622" y="99900"/>
                    <a:pt x="81622" y="99900"/>
                  </a:cubicBezTo>
                  <a:close/>
                  <a:moveTo>
                    <a:pt x="27272" y="43638"/>
                  </a:moveTo>
                  <a:cubicBezTo>
                    <a:pt x="30283" y="43638"/>
                    <a:pt x="32727" y="46083"/>
                    <a:pt x="32727" y="49088"/>
                  </a:cubicBezTo>
                  <a:cubicBezTo>
                    <a:pt x="32727" y="52105"/>
                    <a:pt x="30283" y="54544"/>
                    <a:pt x="27272" y="54544"/>
                  </a:cubicBezTo>
                  <a:cubicBezTo>
                    <a:pt x="24261" y="54544"/>
                    <a:pt x="21816" y="52105"/>
                    <a:pt x="21816" y="49088"/>
                  </a:cubicBezTo>
                  <a:cubicBezTo>
                    <a:pt x="21816" y="46083"/>
                    <a:pt x="24261" y="43638"/>
                    <a:pt x="27272" y="43638"/>
                  </a:cubicBezTo>
                  <a:moveTo>
                    <a:pt x="27272" y="60000"/>
                  </a:moveTo>
                  <a:cubicBezTo>
                    <a:pt x="33300" y="60000"/>
                    <a:pt x="38183" y="55116"/>
                    <a:pt x="38183" y="49088"/>
                  </a:cubicBezTo>
                  <a:cubicBezTo>
                    <a:pt x="38183" y="43066"/>
                    <a:pt x="33300" y="38183"/>
                    <a:pt x="27272" y="38183"/>
                  </a:cubicBezTo>
                  <a:cubicBezTo>
                    <a:pt x="21250" y="38183"/>
                    <a:pt x="16361" y="43066"/>
                    <a:pt x="16361" y="49088"/>
                  </a:cubicBezTo>
                  <a:cubicBezTo>
                    <a:pt x="16361" y="55116"/>
                    <a:pt x="21250" y="60000"/>
                    <a:pt x="27272" y="60000"/>
                  </a:cubicBezTo>
                  <a:moveTo>
                    <a:pt x="92727" y="109088"/>
                  </a:moveTo>
                  <a:cubicBezTo>
                    <a:pt x="92727" y="112105"/>
                    <a:pt x="90283" y="114550"/>
                    <a:pt x="87272" y="114550"/>
                  </a:cubicBezTo>
                  <a:lnTo>
                    <a:pt x="10911" y="114550"/>
                  </a:lnTo>
                  <a:cubicBezTo>
                    <a:pt x="7900" y="114550"/>
                    <a:pt x="5455" y="112105"/>
                    <a:pt x="5455" y="109088"/>
                  </a:cubicBezTo>
                  <a:lnTo>
                    <a:pt x="5455" y="32727"/>
                  </a:lnTo>
                  <a:cubicBezTo>
                    <a:pt x="5455" y="29716"/>
                    <a:pt x="7900" y="27272"/>
                    <a:pt x="10911" y="27272"/>
                  </a:cubicBezTo>
                  <a:lnTo>
                    <a:pt x="87272" y="27272"/>
                  </a:lnTo>
                  <a:cubicBezTo>
                    <a:pt x="90283" y="27272"/>
                    <a:pt x="92727" y="29716"/>
                    <a:pt x="92727" y="32727"/>
                  </a:cubicBezTo>
                  <a:cubicBezTo>
                    <a:pt x="92727" y="32727"/>
                    <a:pt x="92727" y="109088"/>
                    <a:pt x="92727" y="109088"/>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81" name="Shape 81"/>
          <p:cNvGrpSpPr/>
          <p:nvPr/>
        </p:nvGrpSpPr>
        <p:grpSpPr>
          <a:xfrm>
            <a:off x="8754275" y="1601639"/>
            <a:ext cx="616688" cy="616688"/>
            <a:chOff x="8998834" y="2145924"/>
            <a:chExt cx="616688" cy="616688"/>
          </a:xfrm>
        </p:grpSpPr>
        <p:sp>
          <p:nvSpPr>
            <p:cNvPr id="82" name="Shape 82"/>
            <p:cNvSpPr/>
            <p:nvPr/>
          </p:nvSpPr>
          <p:spPr>
            <a:xfrm>
              <a:off x="8998834" y="2145924"/>
              <a:ext cx="616688" cy="616688"/>
            </a:xfrm>
            <a:prstGeom prst="roundRect">
              <a:avLst>
                <a:gd name="adj" fmla="val 50000"/>
              </a:avLst>
            </a:prstGeom>
            <a:gradFill>
              <a:gsLst>
                <a:gs pos="0">
                  <a:srgbClr val="5E697B"/>
                </a:gs>
                <a:gs pos="50000">
                  <a:srgbClr val="42536A"/>
                </a:gs>
                <a:gs pos="100000">
                  <a:srgbClr val="38495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3" name="Shape 83"/>
            <p:cNvSpPr/>
            <p:nvPr/>
          </p:nvSpPr>
          <p:spPr>
            <a:xfrm>
              <a:off x="9167514" y="2308301"/>
              <a:ext cx="279327" cy="272980"/>
            </a:xfrm>
            <a:custGeom>
              <a:avLst/>
              <a:gdLst/>
              <a:ahLst/>
              <a:cxnLst/>
              <a:rect l="0" t="0" r="0" b="0"/>
              <a:pathLst>
                <a:path w="120000" h="120000" extrusionOk="0">
                  <a:moveTo>
                    <a:pt x="41833" y="23623"/>
                  </a:moveTo>
                  <a:lnTo>
                    <a:pt x="37111" y="20832"/>
                  </a:lnTo>
                  <a:lnTo>
                    <a:pt x="34383" y="25667"/>
                  </a:lnTo>
                  <a:lnTo>
                    <a:pt x="39111" y="28459"/>
                  </a:lnTo>
                  <a:cubicBezTo>
                    <a:pt x="39111" y="28459"/>
                    <a:pt x="41833" y="23623"/>
                    <a:pt x="41833" y="23623"/>
                  </a:cubicBezTo>
                  <a:close/>
                  <a:moveTo>
                    <a:pt x="47288" y="13953"/>
                  </a:moveTo>
                  <a:lnTo>
                    <a:pt x="42566" y="11167"/>
                  </a:lnTo>
                  <a:lnTo>
                    <a:pt x="39838" y="16002"/>
                  </a:lnTo>
                  <a:lnTo>
                    <a:pt x="44561" y="18794"/>
                  </a:lnTo>
                  <a:cubicBezTo>
                    <a:pt x="44561" y="18794"/>
                    <a:pt x="47288" y="13953"/>
                    <a:pt x="47288" y="13953"/>
                  </a:cubicBezTo>
                  <a:close/>
                  <a:moveTo>
                    <a:pt x="114544" y="47439"/>
                  </a:moveTo>
                  <a:lnTo>
                    <a:pt x="5455" y="47439"/>
                  </a:lnTo>
                  <a:lnTo>
                    <a:pt x="5455" y="36277"/>
                  </a:lnTo>
                  <a:lnTo>
                    <a:pt x="114544" y="36277"/>
                  </a:lnTo>
                  <a:cubicBezTo>
                    <a:pt x="114544" y="36277"/>
                    <a:pt x="114544" y="47439"/>
                    <a:pt x="114544" y="47439"/>
                  </a:cubicBezTo>
                  <a:close/>
                  <a:moveTo>
                    <a:pt x="103638" y="114416"/>
                  </a:moveTo>
                  <a:lnTo>
                    <a:pt x="16361" y="114416"/>
                  </a:lnTo>
                  <a:lnTo>
                    <a:pt x="16361" y="53023"/>
                  </a:lnTo>
                  <a:lnTo>
                    <a:pt x="103638" y="53023"/>
                  </a:lnTo>
                  <a:cubicBezTo>
                    <a:pt x="103638" y="53023"/>
                    <a:pt x="103638" y="114416"/>
                    <a:pt x="103638" y="114416"/>
                  </a:cubicBezTo>
                  <a:close/>
                  <a:moveTo>
                    <a:pt x="37838" y="8375"/>
                  </a:moveTo>
                  <a:cubicBezTo>
                    <a:pt x="39350" y="5707"/>
                    <a:pt x="42683" y="4790"/>
                    <a:pt x="45294" y="6332"/>
                  </a:cubicBezTo>
                  <a:lnTo>
                    <a:pt x="54744" y="11916"/>
                  </a:lnTo>
                  <a:lnTo>
                    <a:pt x="44144" y="30699"/>
                  </a:lnTo>
                  <a:lnTo>
                    <a:pt x="31994" y="30699"/>
                  </a:lnTo>
                  <a:lnTo>
                    <a:pt x="31655" y="30502"/>
                  </a:lnTo>
                  <a:lnTo>
                    <a:pt x="31544" y="30699"/>
                  </a:lnTo>
                  <a:lnTo>
                    <a:pt x="25250" y="30699"/>
                  </a:lnTo>
                  <a:cubicBezTo>
                    <a:pt x="25250" y="30699"/>
                    <a:pt x="37838" y="8375"/>
                    <a:pt x="37838" y="8375"/>
                  </a:cubicBezTo>
                  <a:close/>
                  <a:moveTo>
                    <a:pt x="86538" y="30699"/>
                  </a:moveTo>
                  <a:lnTo>
                    <a:pt x="50438" y="30699"/>
                  </a:lnTo>
                  <a:lnTo>
                    <a:pt x="59466" y="14702"/>
                  </a:lnTo>
                  <a:cubicBezTo>
                    <a:pt x="59466" y="14702"/>
                    <a:pt x="86538" y="30699"/>
                    <a:pt x="86538" y="30699"/>
                  </a:cubicBezTo>
                  <a:close/>
                  <a:moveTo>
                    <a:pt x="88500" y="15529"/>
                  </a:moveTo>
                  <a:cubicBezTo>
                    <a:pt x="91411" y="14730"/>
                    <a:pt x="94394" y="16497"/>
                    <a:pt x="95177" y="19475"/>
                  </a:cubicBezTo>
                  <a:lnTo>
                    <a:pt x="98116" y="30699"/>
                  </a:lnTo>
                  <a:lnTo>
                    <a:pt x="97444" y="30699"/>
                  </a:lnTo>
                  <a:lnTo>
                    <a:pt x="90438" y="26556"/>
                  </a:lnTo>
                  <a:lnTo>
                    <a:pt x="91322" y="26308"/>
                  </a:lnTo>
                  <a:lnTo>
                    <a:pt x="89911" y="20916"/>
                  </a:lnTo>
                  <a:lnTo>
                    <a:pt x="84644" y="22363"/>
                  </a:lnTo>
                  <a:lnTo>
                    <a:pt x="84883" y="23275"/>
                  </a:lnTo>
                  <a:lnTo>
                    <a:pt x="78200" y="19329"/>
                  </a:lnTo>
                  <a:lnTo>
                    <a:pt x="77961" y="18417"/>
                  </a:lnTo>
                  <a:cubicBezTo>
                    <a:pt x="77961" y="18417"/>
                    <a:pt x="88500" y="15529"/>
                    <a:pt x="88500" y="15529"/>
                  </a:cubicBezTo>
                  <a:close/>
                  <a:moveTo>
                    <a:pt x="114544" y="30699"/>
                  </a:moveTo>
                  <a:lnTo>
                    <a:pt x="103766" y="30699"/>
                  </a:lnTo>
                  <a:lnTo>
                    <a:pt x="100450" y="18028"/>
                  </a:lnTo>
                  <a:cubicBezTo>
                    <a:pt x="98888" y="12073"/>
                    <a:pt x="92911" y="8544"/>
                    <a:pt x="87088" y="10137"/>
                  </a:cubicBezTo>
                  <a:lnTo>
                    <a:pt x="70394" y="14719"/>
                  </a:lnTo>
                  <a:lnTo>
                    <a:pt x="48022" y="1497"/>
                  </a:lnTo>
                  <a:cubicBezTo>
                    <a:pt x="42800" y="-1581"/>
                    <a:pt x="36133" y="247"/>
                    <a:pt x="33116" y="5583"/>
                  </a:cubicBezTo>
                  <a:lnTo>
                    <a:pt x="18944" y="30699"/>
                  </a:lnTo>
                  <a:lnTo>
                    <a:pt x="5455" y="30699"/>
                  </a:lnTo>
                  <a:cubicBezTo>
                    <a:pt x="2444" y="30699"/>
                    <a:pt x="0" y="33198"/>
                    <a:pt x="0" y="36277"/>
                  </a:cubicBezTo>
                  <a:lnTo>
                    <a:pt x="0" y="47439"/>
                  </a:lnTo>
                  <a:cubicBezTo>
                    <a:pt x="0" y="50529"/>
                    <a:pt x="2444" y="53023"/>
                    <a:pt x="5455" y="53023"/>
                  </a:cubicBezTo>
                  <a:lnTo>
                    <a:pt x="10911" y="53023"/>
                  </a:lnTo>
                  <a:lnTo>
                    <a:pt x="10911" y="114416"/>
                  </a:lnTo>
                  <a:cubicBezTo>
                    <a:pt x="10911" y="117500"/>
                    <a:pt x="13350" y="120000"/>
                    <a:pt x="16361" y="120000"/>
                  </a:cubicBezTo>
                  <a:lnTo>
                    <a:pt x="103638" y="120000"/>
                  </a:lnTo>
                  <a:cubicBezTo>
                    <a:pt x="106650" y="120000"/>
                    <a:pt x="109088" y="117500"/>
                    <a:pt x="109088" y="114416"/>
                  </a:cubicBezTo>
                  <a:lnTo>
                    <a:pt x="109088" y="53023"/>
                  </a:lnTo>
                  <a:lnTo>
                    <a:pt x="114544" y="53023"/>
                  </a:lnTo>
                  <a:cubicBezTo>
                    <a:pt x="117555" y="53023"/>
                    <a:pt x="120000" y="50529"/>
                    <a:pt x="120000" y="47439"/>
                  </a:cubicBezTo>
                  <a:lnTo>
                    <a:pt x="120000" y="36277"/>
                  </a:lnTo>
                  <a:cubicBezTo>
                    <a:pt x="120000" y="33198"/>
                    <a:pt x="117555" y="30699"/>
                    <a:pt x="114544" y="30699"/>
                  </a:cubicBezTo>
                  <a:moveTo>
                    <a:pt x="43638" y="69768"/>
                  </a:moveTo>
                  <a:lnTo>
                    <a:pt x="76361" y="69768"/>
                  </a:lnTo>
                  <a:lnTo>
                    <a:pt x="76361" y="75346"/>
                  </a:lnTo>
                  <a:lnTo>
                    <a:pt x="43638" y="75346"/>
                  </a:lnTo>
                  <a:cubicBezTo>
                    <a:pt x="43638" y="75346"/>
                    <a:pt x="43638" y="69768"/>
                    <a:pt x="43638" y="69768"/>
                  </a:cubicBezTo>
                  <a:close/>
                  <a:moveTo>
                    <a:pt x="43638" y="80930"/>
                  </a:moveTo>
                  <a:lnTo>
                    <a:pt x="76361" y="80930"/>
                  </a:lnTo>
                  <a:cubicBezTo>
                    <a:pt x="79377" y="80930"/>
                    <a:pt x="81816" y="78431"/>
                    <a:pt x="81816" y="75346"/>
                  </a:cubicBezTo>
                  <a:lnTo>
                    <a:pt x="81816" y="69768"/>
                  </a:lnTo>
                  <a:cubicBezTo>
                    <a:pt x="81816" y="66684"/>
                    <a:pt x="79377" y="64184"/>
                    <a:pt x="76361" y="64184"/>
                  </a:cubicBezTo>
                  <a:lnTo>
                    <a:pt x="43638" y="64184"/>
                  </a:lnTo>
                  <a:cubicBezTo>
                    <a:pt x="40622" y="64184"/>
                    <a:pt x="38183" y="66684"/>
                    <a:pt x="38183" y="69768"/>
                  </a:cubicBezTo>
                  <a:lnTo>
                    <a:pt x="38183" y="75346"/>
                  </a:lnTo>
                  <a:cubicBezTo>
                    <a:pt x="38183" y="78431"/>
                    <a:pt x="40622" y="80930"/>
                    <a:pt x="43638" y="8093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84" name="Shape 84"/>
          <p:cNvGrpSpPr/>
          <p:nvPr/>
        </p:nvGrpSpPr>
        <p:grpSpPr>
          <a:xfrm>
            <a:off x="5852665" y="3159323"/>
            <a:ext cx="616688" cy="616688"/>
            <a:chOff x="5866603" y="3248975"/>
            <a:chExt cx="616688" cy="616688"/>
          </a:xfrm>
        </p:grpSpPr>
        <p:sp>
          <p:nvSpPr>
            <p:cNvPr id="85" name="Shape 85"/>
            <p:cNvSpPr/>
            <p:nvPr/>
          </p:nvSpPr>
          <p:spPr>
            <a:xfrm>
              <a:off x="5866603" y="3248975"/>
              <a:ext cx="616688" cy="616688"/>
            </a:xfrm>
            <a:prstGeom prst="roundRect">
              <a:avLst>
                <a:gd name="adj" fmla="val 50000"/>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6" name="Shape 86"/>
            <p:cNvSpPr/>
            <p:nvPr/>
          </p:nvSpPr>
          <p:spPr>
            <a:xfrm>
              <a:off x="6035283" y="3417655"/>
              <a:ext cx="279327" cy="279327"/>
            </a:xfrm>
            <a:custGeom>
              <a:avLst/>
              <a:gdLst/>
              <a:ahLst/>
              <a:cxnLst/>
              <a:rect l="0" t="0" r="0" b="0"/>
              <a:pathLst>
                <a:path w="120000" h="120000" extrusionOk="0">
                  <a:moveTo>
                    <a:pt x="114544" y="109088"/>
                  </a:moveTo>
                  <a:cubicBezTo>
                    <a:pt x="114544" y="112100"/>
                    <a:pt x="112100" y="114550"/>
                    <a:pt x="109088" y="114550"/>
                  </a:cubicBezTo>
                  <a:lnTo>
                    <a:pt x="10911" y="114550"/>
                  </a:lnTo>
                  <a:cubicBezTo>
                    <a:pt x="7900" y="114550"/>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3638" y="35455"/>
                  </a:moveTo>
                  <a:cubicBezTo>
                    <a:pt x="40627" y="35455"/>
                    <a:pt x="38183" y="33016"/>
                    <a:pt x="38183" y="30000"/>
                  </a:cubicBezTo>
                  <a:cubicBezTo>
                    <a:pt x="38183" y="26988"/>
                    <a:pt x="40627" y="24544"/>
                    <a:pt x="43638" y="24544"/>
                  </a:cubicBezTo>
                  <a:cubicBezTo>
                    <a:pt x="46644" y="24544"/>
                    <a:pt x="49088" y="26988"/>
                    <a:pt x="49088" y="30000"/>
                  </a:cubicBezTo>
                  <a:cubicBezTo>
                    <a:pt x="49088" y="33016"/>
                    <a:pt x="46644" y="35455"/>
                    <a:pt x="43638" y="35455"/>
                  </a:cubicBezTo>
                  <a:moveTo>
                    <a:pt x="100911" y="27272"/>
                  </a:moveTo>
                  <a:lnTo>
                    <a:pt x="54161" y="27272"/>
                  </a:lnTo>
                  <a:cubicBezTo>
                    <a:pt x="52944" y="22577"/>
                    <a:pt x="48711" y="19088"/>
                    <a:pt x="43638" y="19088"/>
                  </a:cubicBezTo>
                  <a:cubicBezTo>
                    <a:pt x="38561" y="19088"/>
                    <a:pt x="34333" y="22577"/>
                    <a:pt x="33111" y="27272"/>
                  </a:cubicBezTo>
                  <a:lnTo>
                    <a:pt x="19088" y="27272"/>
                  </a:lnTo>
                  <a:cubicBezTo>
                    <a:pt x="17583" y="27272"/>
                    <a:pt x="16361" y="28494"/>
                    <a:pt x="16361" y="30000"/>
                  </a:cubicBezTo>
                  <a:cubicBezTo>
                    <a:pt x="16361" y="31511"/>
                    <a:pt x="17583" y="32727"/>
                    <a:pt x="19088" y="32727"/>
                  </a:cubicBezTo>
                  <a:lnTo>
                    <a:pt x="33111" y="32727"/>
                  </a:lnTo>
                  <a:cubicBezTo>
                    <a:pt x="34333" y="37427"/>
                    <a:pt x="38561" y="40911"/>
                    <a:pt x="43638" y="40911"/>
                  </a:cubicBezTo>
                  <a:cubicBezTo>
                    <a:pt x="48711" y="40911"/>
                    <a:pt x="52944" y="37427"/>
                    <a:pt x="54161" y="32727"/>
                  </a:cubicBezTo>
                  <a:lnTo>
                    <a:pt x="100911" y="32727"/>
                  </a:lnTo>
                  <a:cubicBezTo>
                    <a:pt x="102416" y="32727"/>
                    <a:pt x="103638" y="31511"/>
                    <a:pt x="103638" y="30000"/>
                  </a:cubicBezTo>
                  <a:cubicBezTo>
                    <a:pt x="103638" y="28494"/>
                    <a:pt x="102416" y="27272"/>
                    <a:pt x="100911" y="27272"/>
                  </a:cubicBezTo>
                  <a:moveTo>
                    <a:pt x="81816" y="65455"/>
                  </a:moveTo>
                  <a:cubicBezTo>
                    <a:pt x="78811" y="65455"/>
                    <a:pt x="76361" y="63011"/>
                    <a:pt x="76361" y="60000"/>
                  </a:cubicBezTo>
                  <a:cubicBezTo>
                    <a:pt x="76361" y="56988"/>
                    <a:pt x="78811" y="54544"/>
                    <a:pt x="81816" y="54544"/>
                  </a:cubicBezTo>
                  <a:cubicBezTo>
                    <a:pt x="84827" y="54544"/>
                    <a:pt x="87272" y="56988"/>
                    <a:pt x="87272" y="60000"/>
                  </a:cubicBezTo>
                  <a:cubicBezTo>
                    <a:pt x="87272" y="63011"/>
                    <a:pt x="84827" y="65455"/>
                    <a:pt x="81816" y="65455"/>
                  </a:cubicBezTo>
                  <a:moveTo>
                    <a:pt x="100911" y="57277"/>
                  </a:moveTo>
                  <a:lnTo>
                    <a:pt x="92338" y="57277"/>
                  </a:lnTo>
                  <a:cubicBezTo>
                    <a:pt x="91122" y="52577"/>
                    <a:pt x="86894" y="49088"/>
                    <a:pt x="81816" y="49088"/>
                  </a:cubicBezTo>
                  <a:cubicBezTo>
                    <a:pt x="76744" y="49088"/>
                    <a:pt x="72511" y="52577"/>
                    <a:pt x="71294" y="57277"/>
                  </a:cubicBezTo>
                  <a:lnTo>
                    <a:pt x="19088" y="57277"/>
                  </a:lnTo>
                  <a:cubicBezTo>
                    <a:pt x="17583" y="57277"/>
                    <a:pt x="16361" y="58494"/>
                    <a:pt x="16361" y="60000"/>
                  </a:cubicBezTo>
                  <a:cubicBezTo>
                    <a:pt x="16361" y="61511"/>
                    <a:pt x="17583" y="62727"/>
                    <a:pt x="19088" y="62727"/>
                  </a:cubicBezTo>
                  <a:lnTo>
                    <a:pt x="71294" y="62727"/>
                  </a:lnTo>
                  <a:cubicBezTo>
                    <a:pt x="72511" y="67427"/>
                    <a:pt x="76744" y="70911"/>
                    <a:pt x="81816" y="70911"/>
                  </a:cubicBezTo>
                  <a:cubicBezTo>
                    <a:pt x="86894" y="70911"/>
                    <a:pt x="91122" y="67427"/>
                    <a:pt x="92338" y="62727"/>
                  </a:cubicBezTo>
                  <a:lnTo>
                    <a:pt x="100911" y="62727"/>
                  </a:lnTo>
                  <a:cubicBezTo>
                    <a:pt x="102416" y="62727"/>
                    <a:pt x="103638" y="61511"/>
                    <a:pt x="103638" y="60000"/>
                  </a:cubicBezTo>
                  <a:cubicBezTo>
                    <a:pt x="103638" y="58494"/>
                    <a:pt x="102416" y="57277"/>
                    <a:pt x="100911" y="57277"/>
                  </a:cubicBezTo>
                  <a:moveTo>
                    <a:pt x="54544" y="95455"/>
                  </a:moveTo>
                  <a:cubicBezTo>
                    <a:pt x="51533" y="95455"/>
                    <a:pt x="49088" y="93016"/>
                    <a:pt x="49088" y="90000"/>
                  </a:cubicBezTo>
                  <a:cubicBezTo>
                    <a:pt x="49088" y="86988"/>
                    <a:pt x="51533" y="84544"/>
                    <a:pt x="54544" y="84544"/>
                  </a:cubicBezTo>
                  <a:cubicBezTo>
                    <a:pt x="57555" y="84544"/>
                    <a:pt x="60000" y="86988"/>
                    <a:pt x="60000" y="90000"/>
                  </a:cubicBezTo>
                  <a:cubicBezTo>
                    <a:pt x="60000" y="93016"/>
                    <a:pt x="57555" y="95455"/>
                    <a:pt x="54544" y="95455"/>
                  </a:cubicBezTo>
                  <a:moveTo>
                    <a:pt x="100911" y="87272"/>
                  </a:moveTo>
                  <a:lnTo>
                    <a:pt x="65066" y="87272"/>
                  </a:lnTo>
                  <a:cubicBezTo>
                    <a:pt x="63850" y="82572"/>
                    <a:pt x="59622" y="79094"/>
                    <a:pt x="54544" y="79094"/>
                  </a:cubicBezTo>
                  <a:cubicBezTo>
                    <a:pt x="49466" y="79094"/>
                    <a:pt x="45238" y="82572"/>
                    <a:pt x="44022" y="87272"/>
                  </a:cubicBezTo>
                  <a:lnTo>
                    <a:pt x="19088" y="87272"/>
                  </a:lnTo>
                  <a:cubicBezTo>
                    <a:pt x="17583" y="87272"/>
                    <a:pt x="16361" y="88494"/>
                    <a:pt x="16361" y="90000"/>
                  </a:cubicBezTo>
                  <a:cubicBezTo>
                    <a:pt x="16361" y="91511"/>
                    <a:pt x="17583" y="92727"/>
                    <a:pt x="19088" y="92727"/>
                  </a:cubicBezTo>
                  <a:lnTo>
                    <a:pt x="44022" y="92727"/>
                  </a:lnTo>
                  <a:cubicBezTo>
                    <a:pt x="45238" y="97427"/>
                    <a:pt x="49466" y="100911"/>
                    <a:pt x="54544" y="100911"/>
                  </a:cubicBezTo>
                  <a:cubicBezTo>
                    <a:pt x="59622" y="100911"/>
                    <a:pt x="63850" y="97427"/>
                    <a:pt x="65066" y="92727"/>
                  </a:cubicBezTo>
                  <a:lnTo>
                    <a:pt x="100911" y="92727"/>
                  </a:lnTo>
                  <a:cubicBezTo>
                    <a:pt x="102416" y="92727"/>
                    <a:pt x="103638" y="91511"/>
                    <a:pt x="103638" y="90000"/>
                  </a:cubicBezTo>
                  <a:cubicBezTo>
                    <a:pt x="103638" y="88494"/>
                    <a:pt x="102416" y="87272"/>
                    <a:pt x="100911" y="87272"/>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87" name="Shape 87"/>
          <p:cNvGrpSpPr/>
          <p:nvPr/>
        </p:nvGrpSpPr>
        <p:grpSpPr>
          <a:xfrm>
            <a:off x="8806369" y="4754662"/>
            <a:ext cx="616688" cy="616688"/>
            <a:chOff x="8998834" y="4446928"/>
            <a:chExt cx="616688" cy="616688"/>
          </a:xfrm>
        </p:grpSpPr>
        <p:sp>
          <p:nvSpPr>
            <p:cNvPr id="88" name="Shape 88"/>
            <p:cNvSpPr/>
            <p:nvPr/>
          </p:nvSpPr>
          <p:spPr>
            <a:xfrm>
              <a:off x="8998834" y="4446928"/>
              <a:ext cx="616688" cy="616688"/>
            </a:xfrm>
            <a:prstGeom prst="roundRect">
              <a:avLst>
                <a:gd name="adj" fmla="val 50000"/>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9" name="Shape 89"/>
            <p:cNvSpPr/>
            <p:nvPr/>
          </p:nvSpPr>
          <p:spPr>
            <a:xfrm>
              <a:off x="9167514" y="4640392"/>
              <a:ext cx="279327" cy="253935"/>
            </a:xfrm>
            <a:custGeom>
              <a:avLst/>
              <a:gdLst/>
              <a:ahLst/>
              <a:cxnLst/>
              <a:rect l="0" t="0" r="0" b="0"/>
              <a:pathLst>
                <a:path w="120000" h="120000" extrusionOk="0">
                  <a:moveTo>
                    <a:pt x="92727" y="114000"/>
                  </a:moveTo>
                  <a:lnTo>
                    <a:pt x="81816" y="114000"/>
                  </a:lnTo>
                  <a:lnTo>
                    <a:pt x="81816" y="102000"/>
                  </a:lnTo>
                  <a:cubicBezTo>
                    <a:pt x="83327" y="102000"/>
                    <a:pt x="84544" y="100661"/>
                    <a:pt x="84544" y="99000"/>
                  </a:cubicBezTo>
                  <a:cubicBezTo>
                    <a:pt x="84544" y="97344"/>
                    <a:pt x="83327" y="96000"/>
                    <a:pt x="81816" y="96000"/>
                  </a:cubicBezTo>
                  <a:lnTo>
                    <a:pt x="81816" y="42000"/>
                  </a:lnTo>
                  <a:lnTo>
                    <a:pt x="92727" y="42000"/>
                  </a:lnTo>
                  <a:cubicBezTo>
                    <a:pt x="92727" y="42000"/>
                    <a:pt x="92727" y="114000"/>
                    <a:pt x="92727" y="114000"/>
                  </a:cubicBezTo>
                  <a:close/>
                  <a:moveTo>
                    <a:pt x="76361" y="96000"/>
                  </a:moveTo>
                  <a:cubicBezTo>
                    <a:pt x="74855" y="96000"/>
                    <a:pt x="73638" y="97344"/>
                    <a:pt x="73638" y="99000"/>
                  </a:cubicBezTo>
                  <a:cubicBezTo>
                    <a:pt x="73638" y="100661"/>
                    <a:pt x="74855" y="102000"/>
                    <a:pt x="76361" y="102000"/>
                  </a:cubicBezTo>
                  <a:lnTo>
                    <a:pt x="76361" y="114000"/>
                  </a:lnTo>
                  <a:lnTo>
                    <a:pt x="21816" y="114000"/>
                  </a:lnTo>
                  <a:lnTo>
                    <a:pt x="21816" y="102000"/>
                  </a:lnTo>
                  <a:cubicBezTo>
                    <a:pt x="23327" y="102000"/>
                    <a:pt x="24544" y="100661"/>
                    <a:pt x="24544" y="99000"/>
                  </a:cubicBezTo>
                  <a:cubicBezTo>
                    <a:pt x="24544" y="97344"/>
                    <a:pt x="23327" y="96000"/>
                    <a:pt x="21816" y="96000"/>
                  </a:cubicBezTo>
                  <a:lnTo>
                    <a:pt x="21816" y="42000"/>
                  </a:lnTo>
                  <a:lnTo>
                    <a:pt x="76361" y="42000"/>
                  </a:lnTo>
                  <a:cubicBezTo>
                    <a:pt x="76361" y="42000"/>
                    <a:pt x="76361" y="96000"/>
                    <a:pt x="76361" y="96000"/>
                  </a:cubicBezTo>
                  <a:close/>
                  <a:moveTo>
                    <a:pt x="16361" y="96000"/>
                  </a:moveTo>
                  <a:cubicBezTo>
                    <a:pt x="14855" y="96000"/>
                    <a:pt x="13638" y="97344"/>
                    <a:pt x="13638" y="99000"/>
                  </a:cubicBezTo>
                  <a:cubicBezTo>
                    <a:pt x="13638" y="100661"/>
                    <a:pt x="14855" y="102000"/>
                    <a:pt x="16361" y="102000"/>
                  </a:cubicBezTo>
                  <a:lnTo>
                    <a:pt x="16361" y="114000"/>
                  </a:lnTo>
                  <a:lnTo>
                    <a:pt x="5455" y="114000"/>
                  </a:lnTo>
                  <a:lnTo>
                    <a:pt x="5455" y="42000"/>
                  </a:lnTo>
                  <a:lnTo>
                    <a:pt x="16361" y="42000"/>
                  </a:lnTo>
                  <a:cubicBezTo>
                    <a:pt x="16361" y="42000"/>
                    <a:pt x="16361" y="96000"/>
                    <a:pt x="16361" y="96000"/>
                  </a:cubicBezTo>
                  <a:close/>
                  <a:moveTo>
                    <a:pt x="43638" y="30000"/>
                  </a:moveTo>
                  <a:lnTo>
                    <a:pt x="54544" y="30000"/>
                  </a:lnTo>
                  <a:cubicBezTo>
                    <a:pt x="57555" y="30000"/>
                    <a:pt x="60000" y="32688"/>
                    <a:pt x="60000" y="36005"/>
                  </a:cubicBezTo>
                  <a:lnTo>
                    <a:pt x="38183" y="36005"/>
                  </a:lnTo>
                  <a:cubicBezTo>
                    <a:pt x="38183" y="32688"/>
                    <a:pt x="40627" y="30000"/>
                    <a:pt x="43638" y="30000"/>
                  </a:cubicBezTo>
                  <a:moveTo>
                    <a:pt x="92727" y="36005"/>
                  </a:moveTo>
                  <a:lnTo>
                    <a:pt x="65455" y="36005"/>
                  </a:lnTo>
                  <a:cubicBezTo>
                    <a:pt x="65455" y="29372"/>
                    <a:pt x="60572" y="24005"/>
                    <a:pt x="54544" y="24005"/>
                  </a:cubicBezTo>
                  <a:lnTo>
                    <a:pt x="43638" y="24005"/>
                  </a:lnTo>
                  <a:cubicBezTo>
                    <a:pt x="37611" y="24005"/>
                    <a:pt x="32727" y="29372"/>
                    <a:pt x="32727" y="36005"/>
                  </a:cubicBezTo>
                  <a:lnTo>
                    <a:pt x="5455" y="36005"/>
                  </a:lnTo>
                  <a:cubicBezTo>
                    <a:pt x="2444" y="36005"/>
                    <a:pt x="0" y="38688"/>
                    <a:pt x="0" y="42000"/>
                  </a:cubicBezTo>
                  <a:lnTo>
                    <a:pt x="0" y="114000"/>
                  </a:lnTo>
                  <a:cubicBezTo>
                    <a:pt x="0" y="117311"/>
                    <a:pt x="2444" y="120000"/>
                    <a:pt x="5455" y="120000"/>
                  </a:cubicBezTo>
                  <a:lnTo>
                    <a:pt x="92727" y="120000"/>
                  </a:lnTo>
                  <a:cubicBezTo>
                    <a:pt x="95738" y="120000"/>
                    <a:pt x="98183" y="117311"/>
                    <a:pt x="98183" y="114000"/>
                  </a:cubicBezTo>
                  <a:lnTo>
                    <a:pt x="98183" y="42000"/>
                  </a:lnTo>
                  <a:cubicBezTo>
                    <a:pt x="98183" y="38688"/>
                    <a:pt x="95738" y="36005"/>
                    <a:pt x="92727" y="36005"/>
                  </a:cubicBezTo>
                  <a:moveTo>
                    <a:pt x="60000" y="12005"/>
                  </a:moveTo>
                  <a:cubicBezTo>
                    <a:pt x="60000" y="8688"/>
                    <a:pt x="62444" y="6000"/>
                    <a:pt x="65455" y="6000"/>
                  </a:cubicBezTo>
                  <a:lnTo>
                    <a:pt x="76361" y="6000"/>
                  </a:lnTo>
                  <a:cubicBezTo>
                    <a:pt x="79372" y="6000"/>
                    <a:pt x="81816" y="8688"/>
                    <a:pt x="81816" y="12005"/>
                  </a:cubicBezTo>
                  <a:cubicBezTo>
                    <a:pt x="81816" y="12005"/>
                    <a:pt x="60000" y="12005"/>
                    <a:pt x="60000" y="12005"/>
                  </a:cubicBezTo>
                  <a:close/>
                  <a:moveTo>
                    <a:pt x="114544" y="12005"/>
                  </a:moveTo>
                  <a:lnTo>
                    <a:pt x="87272" y="12005"/>
                  </a:lnTo>
                  <a:cubicBezTo>
                    <a:pt x="87272" y="5372"/>
                    <a:pt x="82388" y="0"/>
                    <a:pt x="76361" y="0"/>
                  </a:cubicBezTo>
                  <a:lnTo>
                    <a:pt x="65455" y="0"/>
                  </a:lnTo>
                  <a:cubicBezTo>
                    <a:pt x="59427" y="0"/>
                    <a:pt x="54544" y="5372"/>
                    <a:pt x="54544" y="12005"/>
                  </a:cubicBezTo>
                  <a:lnTo>
                    <a:pt x="27272" y="12005"/>
                  </a:lnTo>
                  <a:cubicBezTo>
                    <a:pt x="24261" y="12005"/>
                    <a:pt x="21816" y="14688"/>
                    <a:pt x="21816" y="18000"/>
                  </a:cubicBezTo>
                  <a:lnTo>
                    <a:pt x="21816" y="27000"/>
                  </a:lnTo>
                  <a:cubicBezTo>
                    <a:pt x="21816" y="28661"/>
                    <a:pt x="23038" y="30000"/>
                    <a:pt x="24544" y="30000"/>
                  </a:cubicBezTo>
                  <a:cubicBezTo>
                    <a:pt x="26055" y="30000"/>
                    <a:pt x="27272" y="28661"/>
                    <a:pt x="27272" y="27000"/>
                  </a:cubicBezTo>
                  <a:lnTo>
                    <a:pt x="27272" y="18000"/>
                  </a:lnTo>
                  <a:lnTo>
                    <a:pt x="114544" y="18000"/>
                  </a:lnTo>
                  <a:lnTo>
                    <a:pt x="114544" y="90005"/>
                  </a:lnTo>
                  <a:lnTo>
                    <a:pt x="106361" y="90005"/>
                  </a:lnTo>
                  <a:cubicBezTo>
                    <a:pt x="104855" y="90005"/>
                    <a:pt x="103638" y="91344"/>
                    <a:pt x="103638" y="93000"/>
                  </a:cubicBezTo>
                  <a:cubicBezTo>
                    <a:pt x="103638" y="94661"/>
                    <a:pt x="104855" y="96000"/>
                    <a:pt x="106361" y="96000"/>
                  </a:cubicBezTo>
                  <a:lnTo>
                    <a:pt x="114544" y="96000"/>
                  </a:lnTo>
                  <a:cubicBezTo>
                    <a:pt x="117555" y="96000"/>
                    <a:pt x="120000" y="93311"/>
                    <a:pt x="120000" y="90005"/>
                  </a:cubicBezTo>
                  <a:lnTo>
                    <a:pt x="120000" y="18000"/>
                  </a:lnTo>
                  <a:cubicBezTo>
                    <a:pt x="120000" y="14688"/>
                    <a:pt x="117555" y="12005"/>
                    <a:pt x="114544" y="12005"/>
                  </a:cubicBezTo>
                  <a:moveTo>
                    <a:pt x="30000" y="66005"/>
                  </a:moveTo>
                  <a:lnTo>
                    <a:pt x="35455" y="66005"/>
                  </a:lnTo>
                  <a:cubicBezTo>
                    <a:pt x="36961" y="66005"/>
                    <a:pt x="38183" y="64661"/>
                    <a:pt x="38183" y="63005"/>
                  </a:cubicBezTo>
                  <a:cubicBezTo>
                    <a:pt x="38183" y="61344"/>
                    <a:pt x="36961" y="60000"/>
                    <a:pt x="35455" y="60000"/>
                  </a:cubicBezTo>
                  <a:lnTo>
                    <a:pt x="30000" y="60000"/>
                  </a:lnTo>
                  <a:cubicBezTo>
                    <a:pt x="28494" y="60000"/>
                    <a:pt x="27272" y="61344"/>
                    <a:pt x="27272" y="63005"/>
                  </a:cubicBezTo>
                  <a:cubicBezTo>
                    <a:pt x="27272" y="64661"/>
                    <a:pt x="28494" y="66005"/>
                    <a:pt x="30000" y="66005"/>
                  </a:cubicBezTo>
                  <a:moveTo>
                    <a:pt x="30000" y="54000"/>
                  </a:moveTo>
                  <a:lnTo>
                    <a:pt x="46361" y="54000"/>
                  </a:lnTo>
                  <a:cubicBezTo>
                    <a:pt x="47872" y="54000"/>
                    <a:pt x="49088" y="52661"/>
                    <a:pt x="49088" y="51005"/>
                  </a:cubicBezTo>
                  <a:cubicBezTo>
                    <a:pt x="49088" y="49344"/>
                    <a:pt x="47872" y="48000"/>
                    <a:pt x="46361" y="48000"/>
                  </a:cubicBezTo>
                  <a:lnTo>
                    <a:pt x="30000" y="48000"/>
                  </a:lnTo>
                  <a:cubicBezTo>
                    <a:pt x="28494" y="48000"/>
                    <a:pt x="27272" y="49344"/>
                    <a:pt x="27272" y="51005"/>
                  </a:cubicBezTo>
                  <a:cubicBezTo>
                    <a:pt x="27272" y="52661"/>
                    <a:pt x="28494" y="54000"/>
                    <a:pt x="30000" y="54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90" name="Shape 90"/>
          <p:cNvGrpSpPr/>
          <p:nvPr/>
        </p:nvGrpSpPr>
        <p:grpSpPr>
          <a:xfrm>
            <a:off x="5866603" y="1538356"/>
            <a:ext cx="616688" cy="616688"/>
            <a:chOff x="5866603" y="2153819"/>
            <a:chExt cx="616688" cy="616688"/>
          </a:xfrm>
        </p:grpSpPr>
        <p:sp>
          <p:nvSpPr>
            <p:cNvPr id="91" name="Shape 91"/>
            <p:cNvSpPr/>
            <p:nvPr/>
          </p:nvSpPr>
          <p:spPr>
            <a:xfrm>
              <a:off x="5866603" y="2153819"/>
              <a:ext cx="616688" cy="616688"/>
            </a:xfrm>
            <a:prstGeom prst="roundRect">
              <a:avLst>
                <a:gd name="adj" fmla="val 50000"/>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92" name="Shape 92"/>
            <p:cNvSpPr/>
            <p:nvPr/>
          </p:nvSpPr>
          <p:spPr>
            <a:xfrm>
              <a:off x="6035283" y="2327251"/>
              <a:ext cx="279327" cy="254031"/>
            </a:xfrm>
            <a:custGeom>
              <a:avLst/>
              <a:gdLst/>
              <a:ahLst/>
              <a:cxnLst/>
              <a:rect l="0" t="0" r="0" b="0"/>
              <a:pathLst>
                <a:path w="120000" h="120000" extrusionOk="0">
                  <a:moveTo>
                    <a:pt x="114544" y="42031"/>
                  </a:moveTo>
                  <a:lnTo>
                    <a:pt x="75444" y="42031"/>
                  </a:lnTo>
                  <a:cubicBezTo>
                    <a:pt x="73088" y="38609"/>
                    <a:pt x="70655" y="34591"/>
                    <a:pt x="68438" y="30039"/>
                  </a:cubicBezTo>
                  <a:lnTo>
                    <a:pt x="114544" y="30039"/>
                  </a:lnTo>
                  <a:cubicBezTo>
                    <a:pt x="114544" y="30039"/>
                    <a:pt x="114544" y="42031"/>
                    <a:pt x="114544" y="42031"/>
                  </a:cubicBezTo>
                  <a:close/>
                  <a:moveTo>
                    <a:pt x="109088" y="78019"/>
                  </a:moveTo>
                  <a:lnTo>
                    <a:pt x="62727" y="78019"/>
                  </a:lnTo>
                  <a:lnTo>
                    <a:pt x="62727" y="48030"/>
                  </a:lnTo>
                  <a:lnTo>
                    <a:pt x="72722" y="48030"/>
                  </a:lnTo>
                  <a:cubicBezTo>
                    <a:pt x="77900" y="55119"/>
                    <a:pt x="82305" y="59233"/>
                    <a:pt x="82677" y="59574"/>
                  </a:cubicBezTo>
                  <a:cubicBezTo>
                    <a:pt x="83383" y="60215"/>
                    <a:pt x="84300" y="60408"/>
                    <a:pt x="85127" y="60164"/>
                  </a:cubicBezTo>
                  <a:cubicBezTo>
                    <a:pt x="85655" y="60011"/>
                    <a:pt x="86138" y="59682"/>
                    <a:pt x="86516" y="59188"/>
                  </a:cubicBezTo>
                  <a:cubicBezTo>
                    <a:pt x="87477" y="57917"/>
                    <a:pt x="87322" y="56021"/>
                    <a:pt x="86166" y="54960"/>
                  </a:cubicBezTo>
                  <a:cubicBezTo>
                    <a:pt x="86100" y="54903"/>
                    <a:pt x="83461" y="52429"/>
                    <a:pt x="79905" y="48030"/>
                  </a:cubicBezTo>
                  <a:lnTo>
                    <a:pt x="109088" y="48030"/>
                  </a:lnTo>
                  <a:cubicBezTo>
                    <a:pt x="109088" y="48030"/>
                    <a:pt x="109088" y="78019"/>
                    <a:pt x="109088" y="78019"/>
                  </a:cubicBezTo>
                  <a:close/>
                  <a:moveTo>
                    <a:pt x="109088" y="114001"/>
                  </a:moveTo>
                  <a:lnTo>
                    <a:pt x="62727" y="114001"/>
                  </a:lnTo>
                  <a:lnTo>
                    <a:pt x="62727" y="84012"/>
                  </a:lnTo>
                  <a:lnTo>
                    <a:pt x="109088" y="84012"/>
                  </a:lnTo>
                  <a:cubicBezTo>
                    <a:pt x="109088" y="84012"/>
                    <a:pt x="109088" y="114001"/>
                    <a:pt x="109088" y="114001"/>
                  </a:cubicBezTo>
                  <a:close/>
                  <a:moveTo>
                    <a:pt x="62727" y="30993"/>
                  </a:moveTo>
                  <a:cubicBezTo>
                    <a:pt x="64588" y="35062"/>
                    <a:pt x="66616" y="38751"/>
                    <a:pt x="68666" y="42031"/>
                  </a:cubicBezTo>
                  <a:lnTo>
                    <a:pt x="62727" y="42031"/>
                  </a:lnTo>
                  <a:cubicBezTo>
                    <a:pt x="62727" y="42031"/>
                    <a:pt x="62727" y="30993"/>
                    <a:pt x="62727" y="30993"/>
                  </a:cubicBezTo>
                  <a:close/>
                  <a:moveTo>
                    <a:pt x="71505" y="8405"/>
                  </a:moveTo>
                  <a:cubicBezTo>
                    <a:pt x="78027" y="4262"/>
                    <a:pt x="85755" y="5556"/>
                    <a:pt x="88772" y="11293"/>
                  </a:cubicBezTo>
                  <a:cubicBezTo>
                    <a:pt x="90794" y="15141"/>
                    <a:pt x="90127" y="19994"/>
                    <a:pt x="87527" y="24040"/>
                  </a:cubicBezTo>
                  <a:lnTo>
                    <a:pt x="65805" y="24040"/>
                  </a:lnTo>
                  <a:cubicBezTo>
                    <a:pt x="65222" y="22559"/>
                    <a:pt x="64672" y="21044"/>
                    <a:pt x="64166" y="19477"/>
                  </a:cubicBezTo>
                  <a:cubicBezTo>
                    <a:pt x="64738" y="15272"/>
                    <a:pt x="67333" y="11049"/>
                    <a:pt x="71505" y="8405"/>
                  </a:cubicBezTo>
                  <a:moveTo>
                    <a:pt x="57272" y="42031"/>
                  </a:moveTo>
                  <a:lnTo>
                    <a:pt x="51244" y="42031"/>
                  </a:lnTo>
                  <a:cubicBezTo>
                    <a:pt x="53333" y="38700"/>
                    <a:pt x="55388" y="34948"/>
                    <a:pt x="57272" y="30811"/>
                  </a:cubicBezTo>
                  <a:cubicBezTo>
                    <a:pt x="57272" y="30811"/>
                    <a:pt x="57272" y="42031"/>
                    <a:pt x="57272" y="42031"/>
                  </a:cubicBezTo>
                  <a:close/>
                  <a:moveTo>
                    <a:pt x="57272" y="78019"/>
                  </a:moveTo>
                  <a:lnTo>
                    <a:pt x="10911" y="78019"/>
                  </a:lnTo>
                  <a:lnTo>
                    <a:pt x="10911" y="48030"/>
                  </a:lnTo>
                  <a:lnTo>
                    <a:pt x="40011" y="48030"/>
                  </a:lnTo>
                  <a:cubicBezTo>
                    <a:pt x="36461" y="52429"/>
                    <a:pt x="33816" y="54903"/>
                    <a:pt x="33750" y="54960"/>
                  </a:cubicBezTo>
                  <a:cubicBezTo>
                    <a:pt x="32594" y="56021"/>
                    <a:pt x="32438" y="57917"/>
                    <a:pt x="33400" y="59188"/>
                  </a:cubicBezTo>
                  <a:cubicBezTo>
                    <a:pt x="33777" y="59682"/>
                    <a:pt x="34261" y="60011"/>
                    <a:pt x="34783" y="60164"/>
                  </a:cubicBezTo>
                  <a:cubicBezTo>
                    <a:pt x="35616" y="60408"/>
                    <a:pt x="36527" y="60215"/>
                    <a:pt x="37238" y="59574"/>
                  </a:cubicBezTo>
                  <a:cubicBezTo>
                    <a:pt x="37611" y="59233"/>
                    <a:pt x="42016" y="55119"/>
                    <a:pt x="47194" y="48030"/>
                  </a:cubicBezTo>
                  <a:lnTo>
                    <a:pt x="57272" y="48030"/>
                  </a:lnTo>
                  <a:cubicBezTo>
                    <a:pt x="57272" y="48030"/>
                    <a:pt x="57272" y="78019"/>
                    <a:pt x="57272" y="78019"/>
                  </a:cubicBezTo>
                  <a:close/>
                  <a:moveTo>
                    <a:pt x="57272" y="114001"/>
                  </a:moveTo>
                  <a:lnTo>
                    <a:pt x="10911" y="114001"/>
                  </a:lnTo>
                  <a:lnTo>
                    <a:pt x="10911" y="84012"/>
                  </a:lnTo>
                  <a:lnTo>
                    <a:pt x="57272" y="84012"/>
                  </a:lnTo>
                  <a:cubicBezTo>
                    <a:pt x="57272" y="84012"/>
                    <a:pt x="57272" y="114001"/>
                    <a:pt x="57272" y="114001"/>
                  </a:cubicBezTo>
                  <a:close/>
                  <a:moveTo>
                    <a:pt x="5455" y="42031"/>
                  </a:moveTo>
                  <a:lnTo>
                    <a:pt x="5455" y="30039"/>
                  </a:lnTo>
                  <a:lnTo>
                    <a:pt x="51477" y="30039"/>
                  </a:lnTo>
                  <a:cubicBezTo>
                    <a:pt x="49261" y="34591"/>
                    <a:pt x="46827" y="38609"/>
                    <a:pt x="44472" y="42031"/>
                  </a:cubicBezTo>
                  <a:cubicBezTo>
                    <a:pt x="44472" y="42031"/>
                    <a:pt x="5455" y="42031"/>
                    <a:pt x="5455" y="42031"/>
                  </a:cubicBezTo>
                  <a:close/>
                  <a:moveTo>
                    <a:pt x="31144" y="11293"/>
                  </a:moveTo>
                  <a:cubicBezTo>
                    <a:pt x="34155" y="5561"/>
                    <a:pt x="41888" y="4262"/>
                    <a:pt x="48411" y="8405"/>
                  </a:cubicBezTo>
                  <a:cubicBezTo>
                    <a:pt x="52583" y="11055"/>
                    <a:pt x="55172" y="15278"/>
                    <a:pt x="55750" y="19483"/>
                  </a:cubicBezTo>
                  <a:cubicBezTo>
                    <a:pt x="55244" y="21044"/>
                    <a:pt x="54694" y="22559"/>
                    <a:pt x="54111" y="24040"/>
                  </a:cubicBezTo>
                  <a:lnTo>
                    <a:pt x="32388" y="24040"/>
                  </a:lnTo>
                  <a:cubicBezTo>
                    <a:pt x="29788" y="19994"/>
                    <a:pt x="29122" y="15141"/>
                    <a:pt x="31144" y="11293"/>
                  </a:cubicBezTo>
                  <a:moveTo>
                    <a:pt x="114544" y="24040"/>
                  </a:moveTo>
                  <a:lnTo>
                    <a:pt x="93744" y="24040"/>
                  </a:lnTo>
                  <a:cubicBezTo>
                    <a:pt x="95883" y="18870"/>
                    <a:pt x="96022" y="13110"/>
                    <a:pt x="93494" y="8291"/>
                  </a:cubicBezTo>
                  <a:cubicBezTo>
                    <a:pt x="88972" y="-306"/>
                    <a:pt x="77911" y="-2587"/>
                    <a:pt x="68777" y="3206"/>
                  </a:cubicBezTo>
                  <a:cubicBezTo>
                    <a:pt x="65261" y="5442"/>
                    <a:pt x="62650" y="8575"/>
                    <a:pt x="60916" y="12043"/>
                  </a:cubicBezTo>
                  <a:cubicBezTo>
                    <a:pt x="60827" y="12003"/>
                    <a:pt x="60761" y="11935"/>
                    <a:pt x="60666" y="11906"/>
                  </a:cubicBezTo>
                  <a:cubicBezTo>
                    <a:pt x="60605" y="11889"/>
                    <a:pt x="60550" y="11901"/>
                    <a:pt x="60488" y="11889"/>
                  </a:cubicBezTo>
                  <a:cubicBezTo>
                    <a:pt x="60338" y="11855"/>
                    <a:pt x="60188" y="11855"/>
                    <a:pt x="60033" y="11850"/>
                  </a:cubicBezTo>
                  <a:cubicBezTo>
                    <a:pt x="59900" y="11855"/>
                    <a:pt x="59772" y="11855"/>
                    <a:pt x="59638" y="11878"/>
                  </a:cubicBezTo>
                  <a:cubicBezTo>
                    <a:pt x="59511" y="11895"/>
                    <a:pt x="59383" y="11861"/>
                    <a:pt x="59250" y="11906"/>
                  </a:cubicBezTo>
                  <a:cubicBezTo>
                    <a:pt x="59155" y="11935"/>
                    <a:pt x="59088" y="12003"/>
                    <a:pt x="59000" y="12043"/>
                  </a:cubicBezTo>
                  <a:cubicBezTo>
                    <a:pt x="57261" y="8575"/>
                    <a:pt x="54650" y="5442"/>
                    <a:pt x="51138" y="3212"/>
                  </a:cubicBezTo>
                  <a:cubicBezTo>
                    <a:pt x="42005" y="-2587"/>
                    <a:pt x="30938" y="-306"/>
                    <a:pt x="26416" y="8291"/>
                  </a:cubicBezTo>
                  <a:cubicBezTo>
                    <a:pt x="23894" y="13110"/>
                    <a:pt x="24027" y="18870"/>
                    <a:pt x="26172" y="24040"/>
                  </a:cubicBezTo>
                  <a:lnTo>
                    <a:pt x="5455" y="24040"/>
                  </a:lnTo>
                  <a:cubicBezTo>
                    <a:pt x="2444" y="24040"/>
                    <a:pt x="0" y="26725"/>
                    <a:pt x="0" y="30039"/>
                  </a:cubicBezTo>
                  <a:lnTo>
                    <a:pt x="0" y="42031"/>
                  </a:lnTo>
                  <a:cubicBezTo>
                    <a:pt x="0" y="45346"/>
                    <a:pt x="2444" y="48030"/>
                    <a:pt x="5455" y="48030"/>
                  </a:cubicBezTo>
                  <a:lnTo>
                    <a:pt x="5455" y="114001"/>
                  </a:lnTo>
                  <a:cubicBezTo>
                    <a:pt x="5455" y="117315"/>
                    <a:pt x="7900" y="120000"/>
                    <a:pt x="10911" y="120000"/>
                  </a:cubicBezTo>
                  <a:lnTo>
                    <a:pt x="109088" y="120000"/>
                  </a:lnTo>
                  <a:cubicBezTo>
                    <a:pt x="112100" y="120000"/>
                    <a:pt x="114544" y="117315"/>
                    <a:pt x="114544" y="114001"/>
                  </a:cubicBezTo>
                  <a:lnTo>
                    <a:pt x="114544" y="48030"/>
                  </a:lnTo>
                  <a:cubicBezTo>
                    <a:pt x="117555" y="48030"/>
                    <a:pt x="120000" y="45346"/>
                    <a:pt x="120000" y="42031"/>
                  </a:cubicBezTo>
                  <a:lnTo>
                    <a:pt x="120000" y="30039"/>
                  </a:lnTo>
                  <a:cubicBezTo>
                    <a:pt x="120000" y="26725"/>
                    <a:pt x="117555" y="24040"/>
                    <a:pt x="114544" y="2404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93" name="Shape 93"/>
          <p:cNvGrpSpPr/>
          <p:nvPr/>
        </p:nvGrpSpPr>
        <p:grpSpPr>
          <a:xfrm>
            <a:off x="5884007" y="4735486"/>
            <a:ext cx="616688" cy="616688"/>
            <a:chOff x="5866603" y="4454825"/>
            <a:chExt cx="616688" cy="616688"/>
          </a:xfrm>
        </p:grpSpPr>
        <p:sp>
          <p:nvSpPr>
            <p:cNvPr id="94" name="Shape 94"/>
            <p:cNvSpPr/>
            <p:nvPr/>
          </p:nvSpPr>
          <p:spPr>
            <a:xfrm>
              <a:off x="5866603" y="4454825"/>
              <a:ext cx="616688" cy="616688"/>
            </a:xfrm>
            <a:prstGeom prst="roundRect">
              <a:avLst>
                <a:gd name="adj" fmla="val 50000"/>
              </a:avLst>
            </a:prstGeom>
            <a:gradFill>
              <a:gsLst>
                <a:gs pos="0">
                  <a:srgbClr val="6A798A"/>
                </a:gs>
                <a:gs pos="50000">
                  <a:srgbClr val="54677D"/>
                </a:gs>
                <a:gs pos="100000">
                  <a:srgbClr val="485A6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95" name="Shape 95"/>
            <p:cNvSpPr/>
            <p:nvPr/>
          </p:nvSpPr>
          <p:spPr>
            <a:xfrm>
              <a:off x="6035283" y="4615000"/>
              <a:ext cx="279327" cy="279327"/>
            </a:xfrm>
            <a:custGeom>
              <a:avLst/>
              <a:gdLst/>
              <a:ahLst/>
              <a:cxnLst/>
              <a:rect l="0" t="0" r="0" b="0"/>
              <a:pathLst>
                <a:path w="120000" h="120000" extrusionOk="0">
                  <a:moveTo>
                    <a:pt x="53216" y="94688"/>
                  </a:moveTo>
                  <a:cubicBezTo>
                    <a:pt x="52377" y="95411"/>
                    <a:pt x="51400" y="95966"/>
                    <a:pt x="50277" y="96355"/>
                  </a:cubicBezTo>
                  <a:cubicBezTo>
                    <a:pt x="49161" y="96750"/>
                    <a:pt x="47977" y="96944"/>
                    <a:pt x="46738" y="96944"/>
                  </a:cubicBezTo>
                  <a:cubicBezTo>
                    <a:pt x="43816" y="96944"/>
                    <a:pt x="41600" y="96044"/>
                    <a:pt x="40077" y="94255"/>
                  </a:cubicBezTo>
                  <a:cubicBezTo>
                    <a:pt x="38561" y="92466"/>
                    <a:pt x="37761" y="90144"/>
                    <a:pt x="37677" y="87305"/>
                  </a:cubicBezTo>
                  <a:lnTo>
                    <a:pt x="32577" y="87305"/>
                  </a:lnTo>
                  <a:cubicBezTo>
                    <a:pt x="32538" y="89566"/>
                    <a:pt x="32850" y="91588"/>
                    <a:pt x="33511" y="93361"/>
                  </a:cubicBezTo>
                  <a:cubicBezTo>
                    <a:pt x="34172" y="95127"/>
                    <a:pt x="35116" y="96627"/>
                    <a:pt x="36361" y="97838"/>
                  </a:cubicBezTo>
                  <a:cubicBezTo>
                    <a:pt x="37594" y="99055"/>
                    <a:pt x="39100" y="99972"/>
                    <a:pt x="40861" y="100588"/>
                  </a:cubicBezTo>
                  <a:cubicBezTo>
                    <a:pt x="42616" y="101211"/>
                    <a:pt x="44577" y="101516"/>
                    <a:pt x="46738" y="101516"/>
                  </a:cubicBezTo>
                  <a:cubicBezTo>
                    <a:pt x="48738" y="101516"/>
                    <a:pt x="50627" y="101238"/>
                    <a:pt x="52411" y="100683"/>
                  </a:cubicBezTo>
                  <a:cubicBezTo>
                    <a:pt x="54188" y="100127"/>
                    <a:pt x="55738" y="99294"/>
                    <a:pt x="57061" y="98177"/>
                  </a:cubicBezTo>
                  <a:cubicBezTo>
                    <a:pt x="58383" y="97066"/>
                    <a:pt x="59427" y="95677"/>
                    <a:pt x="60205" y="94011"/>
                  </a:cubicBezTo>
                  <a:cubicBezTo>
                    <a:pt x="60988" y="92338"/>
                    <a:pt x="61377" y="90416"/>
                    <a:pt x="61377" y="88227"/>
                  </a:cubicBezTo>
                  <a:cubicBezTo>
                    <a:pt x="61377" y="85594"/>
                    <a:pt x="60750" y="83305"/>
                    <a:pt x="59488" y="81366"/>
                  </a:cubicBezTo>
                  <a:cubicBezTo>
                    <a:pt x="58227" y="79433"/>
                    <a:pt x="56300" y="78177"/>
                    <a:pt x="53700" y="77600"/>
                  </a:cubicBezTo>
                  <a:lnTo>
                    <a:pt x="53700" y="77477"/>
                  </a:lnTo>
                  <a:cubicBezTo>
                    <a:pt x="55377" y="76694"/>
                    <a:pt x="56777" y="75538"/>
                    <a:pt x="57900" y="74016"/>
                  </a:cubicBezTo>
                  <a:cubicBezTo>
                    <a:pt x="59022" y="72488"/>
                    <a:pt x="59577" y="70744"/>
                    <a:pt x="59577" y="68761"/>
                  </a:cubicBezTo>
                  <a:cubicBezTo>
                    <a:pt x="59577" y="66744"/>
                    <a:pt x="59250" y="64988"/>
                    <a:pt x="58588" y="63511"/>
                  </a:cubicBezTo>
                  <a:cubicBezTo>
                    <a:pt x="57927" y="62027"/>
                    <a:pt x="57016" y="60811"/>
                    <a:pt x="55861" y="59866"/>
                  </a:cubicBezTo>
                  <a:cubicBezTo>
                    <a:pt x="54700" y="58916"/>
                    <a:pt x="53327" y="58205"/>
                    <a:pt x="51750" y="57733"/>
                  </a:cubicBezTo>
                  <a:cubicBezTo>
                    <a:pt x="50166" y="57255"/>
                    <a:pt x="48455" y="57022"/>
                    <a:pt x="46616" y="57022"/>
                  </a:cubicBezTo>
                  <a:cubicBezTo>
                    <a:pt x="44500" y="57022"/>
                    <a:pt x="42627" y="57366"/>
                    <a:pt x="41011" y="58072"/>
                  </a:cubicBezTo>
                  <a:cubicBezTo>
                    <a:pt x="39388" y="58772"/>
                    <a:pt x="38038" y="59738"/>
                    <a:pt x="36961" y="60977"/>
                  </a:cubicBezTo>
                  <a:cubicBezTo>
                    <a:pt x="35883" y="62211"/>
                    <a:pt x="35050" y="63700"/>
                    <a:pt x="34466" y="65427"/>
                  </a:cubicBezTo>
                  <a:cubicBezTo>
                    <a:pt x="33888" y="67155"/>
                    <a:pt x="33555" y="69072"/>
                    <a:pt x="33477" y="71172"/>
                  </a:cubicBezTo>
                  <a:lnTo>
                    <a:pt x="38577" y="71172"/>
                  </a:lnTo>
                  <a:cubicBezTo>
                    <a:pt x="38577" y="69894"/>
                    <a:pt x="38733" y="68683"/>
                    <a:pt x="39061" y="67527"/>
                  </a:cubicBezTo>
                  <a:cubicBezTo>
                    <a:pt x="39377" y="66372"/>
                    <a:pt x="39872" y="65366"/>
                    <a:pt x="40533" y="64500"/>
                  </a:cubicBezTo>
                  <a:cubicBezTo>
                    <a:pt x="41188" y="63633"/>
                    <a:pt x="42027" y="62944"/>
                    <a:pt x="43050" y="62427"/>
                  </a:cubicBezTo>
                  <a:cubicBezTo>
                    <a:pt x="44066" y="61911"/>
                    <a:pt x="45261" y="61655"/>
                    <a:pt x="46616" y="61655"/>
                  </a:cubicBezTo>
                  <a:cubicBezTo>
                    <a:pt x="48777" y="61655"/>
                    <a:pt x="50577" y="62244"/>
                    <a:pt x="52022" y="63416"/>
                  </a:cubicBezTo>
                  <a:cubicBezTo>
                    <a:pt x="53461" y="64594"/>
                    <a:pt x="54177" y="66350"/>
                    <a:pt x="54177" y="68700"/>
                  </a:cubicBezTo>
                  <a:cubicBezTo>
                    <a:pt x="54177" y="69855"/>
                    <a:pt x="53961" y="70883"/>
                    <a:pt x="53522" y="71788"/>
                  </a:cubicBezTo>
                  <a:cubicBezTo>
                    <a:pt x="53077" y="72700"/>
                    <a:pt x="52488" y="73450"/>
                    <a:pt x="51750" y="74050"/>
                  </a:cubicBezTo>
                  <a:cubicBezTo>
                    <a:pt x="51011" y="74644"/>
                    <a:pt x="50150" y="75094"/>
                    <a:pt x="49172" y="75411"/>
                  </a:cubicBezTo>
                  <a:cubicBezTo>
                    <a:pt x="48188" y="75716"/>
                    <a:pt x="47155" y="75872"/>
                    <a:pt x="46077" y="75872"/>
                  </a:cubicBezTo>
                  <a:lnTo>
                    <a:pt x="44400" y="75872"/>
                  </a:lnTo>
                  <a:cubicBezTo>
                    <a:pt x="44238" y="75872"/>
                    <a:pt x="44055" y="75850"/>
                    <a:pt x="43861" y="75805"/>
                  </a:cubicBezTo>
                  <a:lnTo>
                    <a:pt x="43861" y="80261"/>
                  </a:lnTo>
                  <a:cubicBezTo>
                    <a:pt x="44816" y="80133"/>
                    <a:pt x="45838" y="80072"/>
                    <a:pt x="46916" y="80072"/>
                  </a:cubicBezTo>
                  <a:cubicBezTo>
                    <a:pt x="48200" y="80072"/>
                    <a:pt x="49388" y="80244"/>
                    <a:pt x="50488" y="80594"/>
                  </a:cubicBezTo>
                  <a:cubicBezTo>
                    <a:pt x="51588" y="80950"/>
                    <a:pt x="52538" y="81483"/>
                    <a:pt x="53338" y="82205"/>
                  </a:cubicBezTo>
                  <a:cubicBezTo>
                    <a:pt x="54138" y="82927"/>
                    <a:pt x="54777" y="83811"/>
                    <a:pt x="55261" y="84861"/>
                  </a:cubicBezTo>
                  <a:cubicBezTo>
                    <a:pt x="55738" y="85911"/>
                    <a:pt x="55977" y="87122"/>
                    <a:pt x="55977" y="88477"/>
                  </a:cubicBezTo>
                  <a:cubicBezTo>
                    <a:pt x="55977" y="89794"/>
                    <a:pt x="55727" y="90983"/>
                    <a:pt x="55227" y="92027"/>
                  </a:cubicBezTo>
                  <a:cubicBezTo>
                    <a:pt x="54727" y="93077"/>
                    <a:pt x="54061" y="93966"/>
                    <a:pt x="53216" y="94688"/>
                  </a:cubicBezTo>
                  <a:moveTo>
                    <a:pt x="79205" y="100838"/>
                  </a:moveTo>
                  <a:lnTo>
                    <a:pt x="84305" y="100838"/>
                  </a:lnTo>
                  <a:lnTo>
                    <a:pt x="84305" y="57022"/>
                  </a:lnTo>
                  <a:lnTo>
                    <a:pt x="80405" y="57022"/>
                  </a:lnTo>
                  <a:cubicBezTo>
                    <a:pt x="80122" y="58672"/>
                    <a:pt x="79605" y="60027"/>
                    <a:pt x="78844" y="61100"/>
                  </a:cubicBezTo>
                  <a:cubicBezTo>
                    <a:pt x="78083" y="62172"/>
                    <a:pt x="77155" y="63016"/>
                    <a:pt x="76055" y="63633"/>
                  </a:cubicBezTo>
                  <a:cubicBezTo>
                    <a:pt x="74955" y="64250"/>
                    <a:pt x="73727" y="64672"/>
                    <a:pt x="72366" y="64900"/>
                  </a:cubicBezTo>
                  <a:cubicBezTo>
                    <a:pt x="71005" y="65127"/>
                    <a:pt x="69605" y="65238"/>
                    <a:pt x="68166" y="65238"/>
                  </a:cubicBezTo>
                  <a:lnTo>
                    <a:pt x="68166" y="69438"/>
                  </a:lnTo>
                  <a:lnTo>
                    <a:pt x="79205" y="69438"/>
                  </a:lnTo>
                  <a:cubicBezTo>
                    <a:pt x="79205" y="69438"/>
                    <a:pt x="79205" y="100838"/>
                    <a:pt x="79205" y="100838"/>
                  </a:cubicBezTo>
                  <a:close/>
                  <a:moveTo>
                    <a:pt x="114544" y="38183"/>
                  </a:moveTo>
                  <a:lnTo>
                    <a:pt x="5455" y="38183"/>
                  </a:lnTo>
                  <a:lnTo>
                    <a:pt x="5455" y="21822"/>
                  </a:lnTo>
                  <a:cubicBezTo>
                    <a:pt x="5455" y="18805"/>
                    <a:pt x="7894" y="16361"/>
                    <a:pt x="10911" y="16361"/>
                  </a:cubicBezTo>
                  <a:lnTo>
                    <a:pt x="21816" y="16361"/>
                  </a:lnTo>
                  <a:lnTo>
                    <a:pt x="21816" y="24544"/>
                  </a:lnTo>
                  <a:cubicBezTo>
                    <a:pt x="21816" y="26055"/>
                    <a:pt x="23038" y="27272"/>
                    <a:pt x="24544" y="27272"/>
                  </a:cubicBezTo>
                  <a:cubicBezTo>
                    <a:pt x="26055" y="27272"/>
                    <a:pt x="27272" y="26055"/>
                    <a:pt x="27272" y="24544"/>
                  </a:cubicBezTo>
                  <a:lnTo>
                    <a:pt x="27272" y="16361"/>
                  </a:lnTo>
                  <a:lnTo>
                    <a:pt x="92727" y="16361"/>
                  </a:lnTo>
                  <a:lnTo>
                    <a:pt x="92727" y="24544"/>
                  </a:lnTo>
                  <a:cubicBezTo>
                    <a:pt x="92727" y="26055"/>
                    <a:pt x="93944" y="27272"/>
                    <a:pt x="95455" y="27272"/>
                  </a:cubicBezTo>
                  <a:cubicBezTo>
                    <a:pt x="96961" y="27272"/>
                    <a:pt x="98183" y="26055"/>
                    <a:pt x="98183" y="24544"/>
                  </a:cubicBezTo>
                  <a:lnTo>
                    <a:pt x="98183" y="16361"/>
                  </a:lnTo>
                  <a:lnTo>
                    <a:pt x="109088" y="16361"/>
                  </a:lnTo>
                  <a:cubicBezTo>
                    <a:pt x="112105" y="16361"/>
                    <a:pt x="114544" y="18805"/>
                    <a:pt x="114544" y="21822"/>
                  </a:cubicBezTo>
                  <a:cubicBezTo>
                    <a:pt x="114544" y="21822"/>
                    <a:pt x="114544" y="38183"/>
                    <a:pt x="114544" y="38183"/>
                  </a:cubicBezTo>
                  <a:close/>
                  <a:moveTo>
                    <a:pt x="114544" y="109088"/>
                  </a:moveTo>
                  <a:cubicBezTo>
                    <a:pt x="114544" y="112105"/>
                    <a:pt x="112105" y="114544"/>
                    <a:pt x="109088" y="114544"/>
                  </a:cubicBezTo>
                  <a:lnTo>
                    <a:pt x="10911" y="114544"/>
                  </a:lnTo>
                  <a:cubicBezTo>
                    <a:pt x="7894" y="114544"/>
                    <a:pt x="5455" y="112105"/>
                    <a:pt x="5455" y="109088"/>
                  </a:cubicBezTo>
                  <a:lnTo>
                    <a:pt x="5455" y="43638"/>
                  </a:lnTo>
                  <a:lnTo>
                    <a:pt x="114544" y="43638"/>
                  </a:lnTo>
                  <a:cubicBezTo>
                    <a:pt x="114544" y="43638"/>
                    <a:pt x="114544" y="109088"/>
                    <a:pt x="114544" y="109088"/>
                  </a:cubicBezTo>
                  <a:close/>
                  <a:moveTo>
                    <a:pt x="109088" y="10911"/>
                  </a:moveTo>
                  <a:lnTo>
                    <a:pt x="98183" y="10911"/>
                  </a:lnTo>
                  <a:lnTo>
                    <a:pt x="98183" y="2727"/>
                  </a:lnTo>
                  <a:cubicBezTo>
                    <a:pt x="98183" y="1222"/>
                    <a:pt x="96961" y="0"/>
                    <a:pt x="95455" y="0"/>
                  </a:cubicBezTo>
                  <a:cubicBezTo>
                    <a:pt x="93944" y="0"/>
                    <a:pt x="92727" y="1222"/>
                    <a:pt x="92727" y="2727"/>
                  </a:cubicBezTo>
                  <a:lnTo>
                    <a:pt x="92727" y="10911"/>
                  </a:lnTo>
                  <a:lnTo>
                    <a:pt x="27272" y="10911"/>
                  </a:lnTo>
                  <a:lnTo>
                    <a:pt x="27272" y="2727"/>
                  </a:lnTo>
                  <a:cubicBezTo>
                    <a:pt x="27272" y="1222"/>
                    <a:pt x="26055" y="0"/>
                    <a:pt x="24544" y="0"/>
                  </a:cubicBezTo>
                  <a:cubicBezTo>
                    <a:pt x="23038" y="0"/>
                    <a:pt x="21816" y="1222"/>
                    <a:pt x="21816" y="2727"/>
                  </a:cubicBezTo>
                  <a:lnTo>
                    <a:pt x="21816" y="10911"/>
                  </a:lnTo>
                  <a:lnTo>
                    <a:pt x="10911" y="10911"/>
                  </a:lnTo>
                  <a:cubicBezTo>
                    <a:pt x="4883" y="10911"/>
                    <a:pt x="0" y="15794"/>
                    <a:pt x="0" y="21822"/>
                  </a:cubicBezTo>
                  <a:lnTo>
                    <a:pt x="0" y="109088"/>
                  </a:lnTo>
                  <a:cubicBezTo>
                    <a:pt x="0" y="115116"/>
                    <a:pt x="4883" y="120000"/>
                    <a:pt x="10911" y="120000"/>
                  </a:cubicBezTo>
                  <a:lnTo>
                    <a:pt x="109088" y="120000"/>
                  </a:lnTo>
                  <a:cubicBezTo>
                    <a:pt x="115116" y="120000"/>
                    <a:pt x="120000" y="115116"/>
                    <a:pt x="120000" y="109088"/>
                  </a:cubicBezTo>
                  <a:lnTo>
                    <a:pt x="120000" y="21822"/>
                  </a:lnTo>
                  <a:cubicBezTo>
                    <a:pt x="120000" y="15794"/>
                    <a:pt x="115116" y="10911"/>
                    <a:pt x="109088" y="1091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96" name="Shape 96"/>
          <p:cNvSpPr txBox="1">
            <a:spLocks noGrp="1"/>
          </p:cNvSpPr>
          <p:nvPr>
            <p:ph type="body" idx="2"/>
          </p:nvPr>
        </p:nvSpPr>
        <p:spPr>
          <a:xfrm>
            <a:off x="329371" y="5238565"/>
            <a:ext cx="832172" cy="48794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 name="Shape 97"/>
          <p:cNvSpPr txBox="1">
            <a:spLocks noGrp="1"/>
          </p:cNvSpPr>
          <p:nvPr>
            <p:ph type="body" idx="3"/>
          </p:nvPr>
        </p:nvSpPr>
        <p:spPr>
          <a:xfrm>
            <a:off x="1164931" y="5238565"/>
            <a:ext cx="832172" cy="48794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Shape 98"/>
          <p:cNvSpPr txBox="1">
            <a:spLocks noGrp="1"/>
          </p:cNvSpPr>
          <p:nvPr>
            <p:ph type="body" idx="4"/>
          </p:nvPr>
        </p:nvSpPr>
        <p:spPr>
          <a:xfrm>
            <a:off x="2004882" y="5238565"/>
            <a:ext cx="832172" cy="48794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 name="Shape 99"/>
          <p:cNvSpPr txBox="1">
            <a:spLocks noGrp="1"/>
          </p:cNvSpPr>
          <p:nvPr>
            <p:ph type="body" idx="5"/>
          </p:nvPr>
        </p:nvSpPr>
        <p:spPr>
          <a:xfrm>
            <a:off x="2840956" y="5238565"/>
            <a:ext cx="832172" cy="48794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 name="Shape 100"/>
          <p:cNvSpPr txBox="1">
            <a:spLocks noGrp="1"/>
          </p:cNvSpPr>
          <p:nvPr>
            <p:ph type="body" idx="6"/>
          </p:nvPr>
        </p:nvSpPr>
        <p:spPr>
          <a:xfrm>
            <a:off x="3673128" y="5238565"/>
            <a:ext cx="832172" cy="48794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 name="Shape 101"/>
          <p:cNvSpPr txBox="1">
            <a:spLocks noGrp="1"/>
          </p:cNvSpPr>
          <p:nvPr>
            <p:ph type="body" idx="7"/>
          </p:nvPr>
        </p:nvSpPr>
        <p:spPr>
          <a:xfrm>
            <a:off x="4505300" y="5238565"/>
            <a:ext cx="832172" cy="487940"/>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 name="Shape 102"/>
          <p:cNvSpPr txBox="1">
            <a:spLocks noGrp="1"/>
          </p:cNvSpPr>
          <p:nvPr>
            <p:ph type="body" idx="8"/>
          </p:nvPr>
        </p:nvSpPr>
        <p:spPr>
          <a:xfrm>
            <a:off x="6585035" y="2080353"/>
            <a:ext cx="2013842" cy="87386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 name="Shape 103"/>
          <p:cNvSpPr txBox="1">
            <a:spLocks noGrp="1"/>
          </p:cNvSpPr>
          <p:nvPr>
            <p:ph type="body" idx="9"/>
          </p:nvPr>
        </p:nvSpPr>
        <p:spPr>
          <a:xfrm>
            <a:off x="6595091" y="1621018"/>
            <a:ext cx="2013842"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 name="Shape 104"/>
          <p:cNvSpPr txBox="1">
            <a:spLocks noGrp="1"/>
          </p:cNvSpPr>
          <p:nvPr>
            <p:ph type="body" idx="13"/>
          </p:nvPr>
        </p:nvSpPr>
        <p:spPr>
          <a:xfrm>
            <a:off x="6585035" y="3661586"/>
            <a:ext cx="2013842" cy="87386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 name="Shape 105"/>
          <p:cNvSpPr txBox="1">
            <a:spLocks noGrp="1"/>
          </p:cNvSpPr>
          <p:nvPr>
            <p:ph type="body" idx="14"/>
          </p:nvPr>
        </p:nvSpPr>
        <p:spPr>
          <a:xfrm>
            <a:off x="6595091" y="3202251"/>
            <a:ext cx="2013842"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Shape 106"/>
          <p:cNvSpPr txBox="1">
            <a:spLocks noGrp="1"/>
          </p:cNvSpPr>
          <p:nvPr>
            <p:ph type="body" idx="15"/>
          </p:nvPr>
        </p:nvSpPr>
        <p:spPr>
          <a:xfrm>
            <a:off x="6585035" y="5214355"/>
            <a:ext cx="2013842" cy="87386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 name="Shape 107"/>
          <p:cNvSpPr txBox="1">
            <a:spLocks noGrp="1"/>
          </p:cNvSpPr>
          <p:nvPr>
            <p:ph type="body" idx="16"/>
          </p:nvPr>
        </p:nvSpPr>
        <p:spPr>
          <a:xfrm>
            <a:off x="6595091" y="4755020"/>
            <a:ext cx="2003786"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 name="Shape 108"/>
          <p:cNvSpPr txBox="1">
            <a:spLocks noGrp="1"/>
          </p:cNvSpPr>
          <p:nvPr>
            <p:ph type="body" idx="17"/>
          </p:nvPr>
        </p:nvSpPr>
        <p:spPr>
          <a:xfrm>
            <a:off x="9506250" y="2080353"/>
            <a:ext cx="2013842" cy="87386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 name="Shape 109"/>
          <p:cNvSpPr txBox="1">
            <a:spLocks noGrp="1"/>
          </p:cNvSpPr>
          <p:nvPr>
            <p:ph type="body" idx="18"/>
          </p:nvPr>
        </p:nvSpPr>
        <p:spPr>
          <a:xfrm>
            <a:off x="9516306" y="1621018"/>
            <a:ext cx="2013842"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 name="Shape 110"/>
          <p:cNvSpPr txBox="1">
            <a:spLocks noGrp="1"/>
          </p:cNvSpPr>
          <p:nvPr>
            <p:ph type="body" idx="19"/>
          </p:nvPr>
        </p:nvSpPr>
        <p:spPr>
          <a:xfrm>
            <a:off x="9506250" y="3661586"/>
            <a:ext cx="2013842" cy="87386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 name="Shape 111"/>
          <p:cNvSpPr txBox="1">
            <a:spLocks noGrp="1"/>
          </p:cNvSpPr>
          <p:nvPr>
            <p:ph type="body" idx="20"/>
          </p:nvPr>
        </p:nvSpPr>
        <p:spPr>
          <a:xfrm>
            <a:off x="9516306" y="3202251"/>
            <a:ext cx="2013842"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 name="Shape 112"/>
          <p:cNvSpPr txBox="1">
            <a:spLocks noGrp="1"/>
          </p:cNvSpPr>
          <p:nvPr>
            <p:ph type="body" idx="21"/>
          </p:nvPr>
        </p:nvSpPr>
        <p:spPr>
          <a:xfrm>
            <a:off x="9506250" y="5214355"/>
            <a:ext cx="2013842" cy="873861"/>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 name="Shape 113"/>
          <p:cNvSpPr txBox="1">
            <a:spLocks noGrp="1"/>
          </p:cNvSpPr>
          <p:nvPr>
            <p:ph type="body" idx="22"/>
          </p:nvPr>
        </p:nvSpPr>
        <p:spPr>
          <a:xfrm>
            <a:off x="9516306" y="4755020"/>
            <a:ext cx="2003786"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nalysis-Infographic">
  <p:cSld name="Analysis-Infographic">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208635" y="633245"/>
            <a:ext cx="9753747"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6" name="Shape 116"/>
          <p:cNvSpPr txBox="1">
            <a:spLocks noGrp="1"/>
          </p:cNvSpPr>
          <p:nvPr>
            <p:ph type="body" idx="1"/>
          </p:nvPr>
        </p:nvSpPr>
        <p:spPr>
          <a:xfrm>
            <a:off x="207963" y="273050"/>
            <a:ext cx="9753747"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7" name="Shape 117"/>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118" name="Shape 118"/>
          <p:cNvSpPr/>
          <p:nvPr/>
        </p:nvSpPr>
        <p:spPr>
          <a:xfrm>
            <a:off x="1230923" y="4198846"/>
            <a:ext cx="9753747" cy="63304"/>
          </a:xfrm>
          <a:prstGeom prst="rect">
            <a:avLst/>
          </a:prstGeom>
          <a:solidFill>
            <a:srgbClr val="1490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9" name="Shape 119"/>
          <p:cNvSpPr/>
          <p:nvPr/>
        </p:nvSpPr>
        <p:spPr>
          <a:xfrm>
            <a:off x="1509462" y="4105578"/>
            <a:ext cx="764423" cy="93271"/>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 name="Shape 120"/>
          <p:cNvSpPr/>
          <p:nvPr/>
        </p:nvSpPr>
        <p:spPr>
          <a:xfrm>
            <a:off x="2273884" y="3969057"/>
            <a:ext cx="764423" cy="229790"/>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 name="Shape 121"/>
          <p:cNvSpPr/>
          <p:nvPr/>
        </p:nvSpPr>
        <p:spPr>
          <a:xfrm>
            <a:off x="3038308" y="3872691"/>
            <a:ext cx="764423" cy="326156"/>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 name="Shape 122"/>
          <p:cNvSpPr/>
          <p:nvPr/>
        </p:nvSpPr>
        <p:spPr>
          <a:xfrm>
            <a:off x="3802730" y="3704050"/>
            <a:ext cx="764423" cy="494798"/>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 name="Shape 123"/>
          <p:cNvSpPr/>
          <p:nvPr/>
        </p:nvSpPr>
        <p:spPr>
          <a:xfrm>
            <a:off x="4567153" y="3559498"/>
            <a:ext cx="764423" cy="639348"/>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 name="Shape 124"/>
          <p:cNvSpPr/>
          <p:nvPr/>
        </p:nvSpPr>
        <p:spPr>
          <a:xfrm>
            <a:off x="5331576" y="3398887"/>
            <a:ext cx="764423" cy="799960"/>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 name="Shape 125"/>
          <p:cNvSpPr/>
          <p:nvPr/>
        </p:nvSpPr>
        <p:spPr>
          <a:xfrm>
            <a:off x="6096000" y="3286460"/>
            <a:ext cx="764423" cy="912387"/>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 name="Shape 126"/>
          <p:cNvSpPr/>
          <p:nvPr/>
        </p:nvSpPr>
        <p:spPr>
          <a:xfrm>
            <a:off x="6860422" y="3029481"/>
            <a:ext cx="764423" cy="1169366"/>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7" name="Shape 127"/>
          <p:cNvSpPr/>
          <p:nvPr/>
        </p:nvSpPr>
        <p:spPr>
          <a:xfrm>
            <a:off x="7624846" y="2774866"/>
            <a:ext cx="764423" cy="1423981"/>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8" name="Shape 128"/>
          <p:cNvSpPr/>
          <p:nvPr/>
        </p:nvSpPr>
        <p:spPr>
          <a:xfrm>
            <a:off x="8389268" y="2435218"/>
            <a:ext cx="764423" cy="1763628"/>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9" name="Shape 129"/>
          <p:cNvSpPr/>
          <p:nvPr/>
        </p:nvSpPr>
        <p:spPr>
          <a:xfrm>
            <a:off x="9153692" y="2081874"/>
            <a:ext cx="764423" cy="2116974"/>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0" name="Shape 130"/>
          <p:cNvSpPr/>
          <p:nvPr/>
        </p:nvSpPr>
        <p:spPr>
          <a:xfrm>
            <a:off x="9918114" y="1744589"/>
            <a:ext cx="764423" cy="2454258"/>
          </a:xfrm>
          <a:custGeom>
            <a:avLst/>
            <a:gdLst/>
            <a:ahLst/>
            <a:cxnLst/>
            <a:rect l="0" t="0" r="0" b="0"/>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131" name="Shape 131"/>
          <p:cNvGrpSpPr/>
          <p:nvPr/>
        </p:nvGrpSpPr>
        <p:grpSpPr>
          <a:xfrm>
            <a:off x="1567506" y="3258829"/>
            <a:ext cx="648327" cy="648329"/>
            <a:chOff x="1379092" y="2228211"/>
            <a:chExt cx="916410" cy="916410"/>
          </a:xfrm>
        </p:grpSpPr>
        <p:sp>
          <p:nvSpPr>
            <p:cNvPr id="132" name="Shape 132"/>
            <p:cNvSpPr/>
            <p:nvPr/>
          </p:nvSpPr>
          <p:spPr>
            <a:xfrm rot="8100000">
              <a:off x="1513297" y="2362416"/>
              <a:ext cx="648000" cy="648000"/>
            </a:xfrm>
            <a:prstGeom prst="teardrop">
              <a:avLst>
                <a:gd name="adj" fmla="val 10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Arial"/>
                <a:ea typeface="Arial"/>
                <a:cs typeface="Arial"/>
                <a:sym typeface="Arial"/>
              </a:endParaRPr>
            </a:p>
          </p:txBody>
        </p:sp>
        <p:sp>
          <p:nvSpPr>
            <p:cNvPr id="133" name="Shape 133"/>
            <p:cNvSpPr txBox="1"/>
            <p:nvPr/>
          </p:nvSpPr>
          <p:spPr>
            <a:xfrm>
              <a:off x="1561770" y="2460333"/>
              <a:ext cx="551052" cy="43504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350"/>
                <a:buFont typeface="Arial"/>
                <a:buNone/>
              </a:pPr>
              <a:r>
                <a:rPr lang="en-US" sz="1400" b="1" i="0" u="none" strike="noStrike" cap="none">
                  <a:solidFill>
                    <a:schemeClr val="lt1"/>
                  </a:solidFill>
                  <a:latin typeface="Arial"/>
                  <a:ea typeface="Arial"/>
                  <a:cs typeface="Arial"/>
                  <a:sym typeface="Arial"/>
                </a:rPr>
                <a:t>1K</a:t>
              </a:r>
              <a:endParaRPr/>
            </a:p>
          </p:txBody>
        </p:sp>
      </p:grpSp>
      <p:grpSp>
        <p:nvGrpSpPr>
          <p:cNvPr id="134" name="Shape 134"/>
          <p:cNvGrpSpPr/>
          <p:nvPr/>
        </p:nvGrpSpPr>
        <p:grpSpPr>
          <a:xfrm>
            <a:off x="9976161" y="877117"/>
            <a:ext cx="648329" cy="648329"/>
            <a:chOff x="9976161" y="877117"/>
            <a:chExt cx="648329" cy="648329"/>
          </a:xfrm>
        </p:grpSpPr>
        <p:sp>
          <p:nvSpPr>
            <p:cNvPr id="135" name="Shape 135"/>
            <p:cNvSpPr/>
            <p:nvPr/>
          </p:nvSpPr>
          <p:spPr>
            <a:xfrm rot="8100000">
              <a:off x="10071107" y="972062"/>
              <a:ext cx="458437" cy="458438"/>
            </a:xfrm>
            <a:prstGeom prst="teardrop">
              <a:avLst>
                <a:gd name="adj" fmla="val 100000"/>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Arial"/>
                <a:ea typeface="Arial"/>
                <a:cs typeface="Arial"/>
                <a:sym typeface="Arial"/>
              </a:endParaRPr>
            </a:p>
          </p:txBody>
        </p:sp>
        <p:sp>
          <p:nvSpPr>
            <p:cNvPr id="136" name="Shape 136"/>
            <p:cNvSpPr txBox="1"/>
            <p:nvPr/>
          </p:nvSpPr>
          <p:spPr>
            <a:xfrm>
              <a:off x="10097385" y="1041336"/>
              <a:ext cx="405880" cy="30777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350"/>
                <a:buFont typeface="Arial"/>
                <a:buNone/>
              </a:pPr>
              <a:r>
                <a:rPr lang="en-US" sz="1400" b="1" i="0" u="none" strike="noStrike" cap="none">
                  <a:solidFill>
                    <a:schemeClr val="lt1"/>
                  </a:solidFill>
                  <a:latin typeface="Arial"/>
                  <a:ea typeface="Arial"/>
                  <a:cs typeface="Arial"/>
                  <a:sym typeface="Arial"/>
                </a:rPr>
                <a:t>8K</a:t>
              </a:r>
              <a:endParaRPr/>
            </a:p>
          </p:txBody>
        </p:sp>
      </p:grpSp>
      <p:sp>
        <p:nvSpPr>
          <p:cNvPr id="137" name="Shape 137"/>
          <p:cNvSpPr/>
          <p:nvPr/>
        </p:nvSpPr>
        <p:spPr>
          <a:xfrm>
            <a:off x="1259775" y="1796284"/>
            <a:ext cx="179999" cy="179999"/>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8" name="Shape 138"/>
          <p:cNvSpPr/>
          <p:nvPr/>
        </p:nvSpPr>
        <p:spPr>
          <a:xfrm>
            <a:off x="1230923" y="4819893"/>
            <a:ext cx="164675" cy="164675"/>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Arial"/>
              <a:ea typeface="Arial"/>
              <a:cs typeface="Arial"/>
              <a:sym typeface="Arial"/>
            </a:endParaRPr>
          </a:p>
        </p:txBody>
      </p:sp>
      <p:sp>
        <p:nvSpPr>
          <p:cNvPr id="139" name="Shape 139"/>
          <p:cNvSpPr/>
          <p:nvPr/>
        </p:nvSpPr>
        <p:spPr>
          <a:xfrm>
            <a:off x="7965129" y="4808043"/>
            <a:ext cx="164675" cy="164675"/>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Arial"/>
              <a:ea typeface="Arial"/>
              <a:cs typeface="Arial"/>
              <a:sym typeface="Arial"/>
            </a:endParaRPr>
          </a:p>
        </p:txBody>
      </p:sp>
      <p:sp>
        <p:nvSpPr>
          <p:cNvPr id="140" name="Shape 140"/>
          <p:cNvSpPr/>
          <p:nvPr/>
        </p:nvSpPr>
        <p:spPr>
          <a:xfrm>
            <a:off x="4561947" y="4808564"/>
            <a:ext cx="164675" cy="164675"/>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Arial"/>
              <a:ea typeface="Arial"/>
              <a:cs typeface="Arial"/>
              <a:sym typeface="Arial"/>
            </a:endParaRPr>
          </a:p>
        </p:txBody>
      </p:sp>
      <p:sp>
        <p:nvSpPr>
          <p:cNvPr id="141" name="Shape 141"/>
          <p:cNvSpPr txBox="1">
            <a:spLocks noGrp="1"/>
          </p:cNvSpPr>
          <p:nvPr>
            <p:ph type="body" idx="2"/>
          </p:nvPr>
        </p:nvSpPr>
        <p:spPr>
          <a:xfrm>
            <a:off x="1567503" y="1704654"/>
            <a:ext cx="7145673" cy="1047547"/>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2" name="Shape 142"/>
          <p:cNvSpPr txBox="1">
            <a:spLocks noGrp="1"/>
          </p:cNvSpPr>
          <p:nvPr>
            <p:ph type="body" idx="3"/>
          </p:nvPr>
        </p:nvSpPr>
        <p:spPr>
          <a:xfrm>
            <a:off x="1429718" y="5190572"/>
            <a:ext cx="2984020" cy="713853"/>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3" name="Shape 143"/>
          <p:cNvSpPr txBox="1">
            <a:spLocks noGrp="1"/>
          </p:cNvSpPr>
          <p:nvPr>
            <p:ph type="body" idx="4"/>
          </p:nvPr>
        </p:nvSpPr>
        <p:spPr>
          <a:xfrm>
            <a:off x="1439774" y="4783988"/>
            <a:ext cx="2984023"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4" name="Shape 144"/>
          <p:cNvSpPr txBox="1">
            <a:spLocks noGrp="1"/>
          </p:cNvSpPr>
          <p:nvPr>
            <p:ph type="body" idx="5"/>
          </p:nvPr>
        </p:nvSpPr>
        <p:spPr>
          <a:xfrm>
            <a:off x="4854716" y="5190572"/>
            <a:ext cx="2984020" cy="713853"/>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 name="Shape 145"/>
          <p:cNvSpPr txBox="1">
            <a:spLocks noGrp="1"/>
          </p:cNvSpPr>
          <p:nvPr>
            <p:ph type="body" idx="6"/>
          </p:nvPr>
        </p:nvSpPr>
        <p:spPr>
          <a:xfrm>
            <a:off x="4864772" y="4783988"/>
            <a:ext cx="2984023"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 name="Shape 146"/>
          <p:cNvSpPr txBox="1">
            <a:spLocks noGrp="1"/>
          </p:cNvSpPr>
          <p:nvPr>
            <p:ph type="body" idx="7"/>
          </p:nvPr>
        </p:nvSpPr>
        <p:spPr>
          <a:xfrm>
            <a:off x="8236082" y="5190572"/>
            <a:ext cx="2984020" cy="713853"/>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 name="Shape 147"/>
          <p:cNvSpPr txBox="1">
            <a:spLocks noGrp="1"/>
          </p:cNvSpPr>
          <p:nvPr>
            <p:ph type="body" idx="8"/>
          </p:nvPr>
        </p:nvSpPr>
        <p:spPr>
          <a:xfrm>
            <a:off x="8246138" y="4783988"/>
            <a:ext cx="2984023" cy="362766"/>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Hexa-Infographic">
  <p:cSld name="Hexa-Infographic">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50" name="Shape 150"/>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51" name="Shape 151"/>
          <p:cNvGrpSpPr/>
          <p:nvPr/>
        </p:nvGrpSpPr>
        <p:grpSpPr>
          <a:xfrm>
            <a:off x="616489" y="1781438"/>
            <a:ext cx="4118606" cy="3898703"/>
            <a:chOff x="4036696" y="1781438"/>
            <a:chExt cx="4118606" cy="3898703"/>
          </a:xfrm>
        </p:grpSpPr>
        <p:grpSp>
          <p:nvGrpSpPr>
            <p:cNvPr id="152" name="Shape 152"/>
            <p:cNvGrpSpPr/>
            <p:nvPr/>
          </p:nvGrpSpPr>
          <p:grpSpPr>
            <a:xfrm>
              <a:off x="4036696" y="2918588"/>
              <a:ext cx="1791108" cy="1022485"/>
              <a:chOff x="4036696" y="2918588"/>
              <a:chExt cx="1791108" cy="1022485"/>
            </a:xfrm>
          </p:grpSpPr>
          <p:sp>
            <p:nvSpPr>
              <p:cNvPr id="153" name="Shape 153"/>
              <p:cNvSpPr/>
              <p:nvPr/>
            </p:nvSpPr>
            <p:spPr>
              <a:xfrm>
                <a:off x="4036696" y="2918588"/>
                <a:ext cx="1791108" cy="1022485"/>
              </a:xfrm>
              <a:custGeom>
                <a:avLst/>
                <a:gdLst/>
                <a:ahLst/>
                <a:cxnLst/>
                <a:rect l="0" t="0" r="0" b="0"/>
                <a:pathLst>
                  <a:path w="120000" h="120000" extrusionOk="0">
                    <a:moveTo>
                      <a:pt x="89605" y="33766"/>
                    </a:moveTo>
                    <a:cubicBezTo>
                      <a:pt x="90575" y="30811"/>
                      <a:pt x="92968" y="28388"/>
                      <a:pt x="94921" y="28388"/>
                    </a:cubicBezTo>
                    <a:lnTo>
                      <a:pt x="107605" y="28388"/>
                    </a:lnTo>
                    <a:cubicBezTo>
                      <a:pt x="109552" y="28388"/>
                      <a:pt x="111945" y="30811"/>
                      <a:pt x="112921" y="33766"/>
                    </a:cubicBezTo>
                    <a:lnTo>
                      <a:pt x="119263" y="53011"/>
                    </a:lnTo>
                    <a:cubicBezTo>
                      <a:pt x="120239" y="55972"/>
                      <a:pt x="120239" y="60811"/>
                      <a:pt x="119263" y="63766"/>
                    </a:cubicBezTo>
                    <a:lnTo>
                      <a:pt x="112921" y="83011"/>
                    </a:lnTo>
                    <a:cubicBezTo>
                      <a:pt x="111945" y="85966"/>
                      <a:pt x="109552" y="88388"/>
                      <a:pt x="107605" y="88388"/>
                    </a:cubicBezTo>
                    <a:lnTo>
                      <a:pt x="94921" y="88388"/>
                    </a:lnTo>
                    <a:cubicBezTo>
                      <a:pt x="92968" y="88388"/>
                      <a:pt x="90575" y="85966"/>
                      <a:pt x="89605" y="83011"/>
                    </a:cubicBezTo>
                    <a:lnTo>
                      <a:pt x="86063" y="72277"/>
                    </a:lnTo>
                    <a:cubicBezTo>
                      <a:pt x="85087" y="69316"/>
                      <a:pt x="82694" y="66900"/>
                      <a:pt x="80747" y="66900"/>
                    </a:cubicBezTo>
                    <a:lnTo>
                      <a:pt x="79325" y="66900"/>
                    </a:lnTo>
                    <a:cubicBezTo>
                      <a:pt x="77378" y="66900"/>
                      <a:pt x="74985" y="69316"/>
                      <a:pt x="74009" y="72277"/>
                    </a:cubicBezTo>
                    <a:lnTo>
                      <a:pt x="60052" y="114622"/>
                    </a:lnTo>
                    <a:cubicBezTo>
                      <a:pt x="59076" y="117577"/>
                      <a:pt x="56683" y="120000"/>
                      <a:pt x="54737" y="120000"/>
                    </a:cubicBezTo>
                    <a:lnTo>
                      <a:pt x="22278" y="120000"/>
                    </a:lnTo>
                    <a:cubicBezTo>
                      <a:pt x="20326" y="120000"/>
                      <a:pt x="17933" y="117577"/>
                      <a:pt x="16957" y="114622"/>
                    </a:cubicBezTo>
                    <a:lnTo>
                      <a:pt x="730" y="65377"/>
                    </a:lnTo>
                    <a:cubicBezTo>
                      <a:pt x="-245" y="62416"/>
                      <a:pt x="-245" y="57577"/>
                      <a:pt x="730" y="54622"/>
                    </a:cubicBezTo>
                    <a:lnTo>
                      <a:pt x="16957" y="5377"/>
                    </a:lnTo>
                    <a:cubicBezTo>
                      <a:pt x="17933" y="2422"/>
                      <a:pt x="20326" y="0"/>
                      <a:pt x="22278" y="0"/>
                    </a:cubicBezTo>
                    <a:lnTo>
                      <a:pt x="54737" y="0"/>
                    </a:lnTo>
                    <a:cubicBezTo>
                      <a:pt x="56683" y="0"/>
                      <a:pt x="59076" y="2422"/>
                      <a:pt x="60052" y="5377"/>
                    </a:cubicBezTo>
                    <a:lnTo>
                      <a:pt x="74009" y="47722"/>
                    </a:lnTo>
                    <a:cubicBezTo>
                      <a:pt x="74985" y="50683"/>
                      <a:pt x="77378" y="53100"/>
                      <a:pt x="79325" y="53100"/>
                    </a:cubicBezTo>
                    <a:lnTo>
                      <a:pt x="79687" y="53100"/>
                    </a:lnTo>
                    <a:cubicBezTo>
                      <a:pt x="81634" y="53100"/>
                      <a:pt x="84027" y="50683"/>
                      <a:pt x="85003" y="47722"/>
                    </a:cubicBezTo>
                    <a:cubicBezTo>
                      <a:pt x="85003" y="47722"/>
                      <a:pt x="89605" y="33766"/>
                      <a:pt x="89605" y="33766"/>
                    </a:cubicBezTo>
                    <a:close/>
                  </a:path>
                </a:pathLst>
              </a:custGeom>
              <a:solidFill>
                <a:schemeClr val="accent6"/>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4" name="Shape 154"/>
              <p:cNvSpPr/>
              <p:nvPr/>
            </p:nvSpPr>
            <p:spPr>
              <a:xfrm>
                <a:off x="4452564" y="3289335"/>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55" name="Shape 155"/>
            <p:cNvGrpSpPr/>
            <p:nvPr/>
          </p:nvGrpSpPr>
          <p:grpSpPr>
            <a:xfrm>
              <a:off x="5040846" y="1781438"/>
              <a:ext cx="1334646" cy="1571209"/>
              <a:chOff x="5040846" y="1781438"/>
              <a:chExt cx="1334646" cy="1571209"/>
            </a:xfrm>
          </p:grpSpPr>
          <p:sp>
            <p:nvSpPr>
              <p:cNvPr id="156" name="Shape 156"/>
              <p:cNvSpPr/>
              <p:nvPr/>
            </p:nvSpPr>
            <p:spPr>
              <a:xfrm>
                <a:off x="5040846" y="1781438"/>
                <a:ext cx="1334646" cy="1571209"/>
              </a:xfrm>
              <a:custGeom>
                <a:avLst/>
                <a:gdLst/>
                <a:ahLst/>
                <a:cxnLst/>
                <a:rect l="0" t="0" r="0" b="0"/>
                <a:pathLst>
                  <a:path w="120000" h="120000" extrusionOk="0">
                    <a:moveTo>
                      <a:pt x="103365" y="80955"/>
                    </a:moveTo>
                    <a:cubicBezTo>
                      <a:pt x="105985" y="80955"/>
                      <a:pt x="109197" y="82527"/>
                      <a:pt x="110504" y="84455"/>
                    </a:cubicBezTo>
                    <a:lnTo>
                      <a:pt x="119016" y="96977"/>
                    </a:lnTo>
                    <a:cubicBezTo>
                      <a:pt x="120323" y="98900"/>
                      <a:pt x="120323" y="102050"/>
                      <a:pt x="119016" y="103977"/>
                    </a:cubicBezTo>
                    <a:lnTo>
                      <a:pt x="110504" y="116500"/>
                    </a:lnTo>
                    <a:cubicBezTo>
                      <a:pt x="109197" y="118427"/>
                      <a:pt x="105985" y="120000"/>
                      <a:pt x="103365" y="120000"/>
                    </a:cubicBezTo>
                    <a:lnTo>
                      <a:pt x="86345" y="120000"/>
                    </a:lnTo>
                    <a:cubicBezTo>
                      <a:pt x="83725" y="120000"/>
                      <a:pt x="80513" y="118427"/>
                      <a:pt x="79206" y="116500"/>
                    </a:cubicBezTo>
                    <a:lnTo>
                      <a:pt x="70694" y="103977"/>
                    </a:lnTo>
                    <a:cubicBezTo>
                      <a:pt x="69386" y="102050"/>
                      <a:pt x="69386" y="98900"/>
                      <a:pt x="70694" y="96977"/>
                    </a:cubicBezTo>
                    <a:lnTo>
                      <a:pt x="75447" y="89988"/>
                    </a:lnTo>
                    <a:cubicBezTo>
                      <a:pt x="76754" y="88066"/>
                      <a:pt x="76754" y="84916"/>
                      <a:pt x="75441" y="82994"/>
                    </a:cubicBezTo>
                    <a:lnTo>
                      <a:pt x="74492" y="81588"/>
                    </a:lnTo>
                    <a:cubicBezTo>
                      <a:pt x="73185" y="79666"/>
                      <a:pt x="69973" y="78088"/>
                      <a:pt x="67359" y="78088"/>
                    </a:cubicBezTo>
                    <a:lnTo>
                      <a:pt x="29895" y="78088"/>
                    </a:lnTo>
                    <a:cubicBezTo>
                      <a:pt x="27281" y="78088"/>
                      <a:pt x="24069" y="76516"/>
                      <a:pt x="22762" y="74588"/>
                    </a:cubicBezTo>
                    <a:lnTo>
                      <a:pt x="977" y="42544"/>
                    </a:lnTo>
                    <a:cubicBezTo>
                      <a:pt x="-329" y="40622"/>
                      <a:pt x="-329" y="37472"/>
                      <a:pt x="977" y="35544"/>
                    </a:cubicBezTo>
                    <a:lnTo>
                      <a:pt x="22762" y="3500"/>
                    </a:lnTo>
                    <a:cubicBezTo>
                      <a:pt x="24069" y="1572"/>
                      <a:pt x="27281" y="0"/>
                      <a:pt x="29895" y="0"/>
                    </a:cubicBezTo>
                    <a:lnTo>
                      <a:pt x="73459" y="0"/>
                    </a:lnTo>
                    <a:cubicBezTo>
                      <a:pt x="76073" y="0"/>
                      <a:pt x="79285" y="1572"/>
                      <a:pt x="80597" y="3500"/>
                    </a:cubicBezTo>
                    <a:lnTo>
                      <a:pt x="102376" y="35544"/>
                    </a:lnTo>
                    <a:cubicBezTo>
                      <a:pt x="103683" y="37472"/>
                      <a:pt x="103683" y="40622"/>
                      <a:pt x="102376" y="42544"/>
                    </a:cubicBezTo>
                    <a:lnTo>
                      <a:pt x="83647" y="70100"/>
                    </a:lnTo>
                    <a:cubicBezTo>
                      <a:pt x="82340" y="72027"/>
                      <a:pt x="82340" y="75177"/>
                      <a:pt x="83647" y="77100"/>
                    </a:cubicBezTo>
                    <a:lnTo>
                      <a:pt x="83887" y="77455"/>
                    </a:lnTo>
                    <a:cubicBezTo>
                      <a:pt x="85194" y="79377"/>
                      <a:pt x="88406" y="80955"/>
                      <a:pt x="91020" y="80955"/>
                    </a:cubicBezTo>
                    <a:cubicBezTo>
                      <a:pt x="91020" y="80955"/>
                      <a:pt x="103365" y="80955"/>
                      <a:pt x="103365" y="80955"/>
                    </a:cubicBezTo>
                    <a:close/>
                  </a:path>
                </a:pathLst>
              </a:custGeom>
              <a:solidFill>
                <a:schemeClr val="accent1"/>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7" name="Shape 157"/>
              <p:cNvSpPr/>
              <p:nvPr/>
            </p:nvSpPr>
            <p:spPr>
              <a:xfrm>
                <a:off x="5449137" y="2139500"/>
                <a:ext cx="279327" cy="279327"/>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58" name="Shape 158"/>
            <p:cNvGrpSpPr/>
            <p:nvPr/>
          </p:nvGrpSpPr>
          <p:grpSpPr>
            <a:xfrm>
              <a:off x="6364196" y="2087338"/>
              <a:ext cx="1310871" cy="1584933"/>
              <a:chOff x="6364196" y="2087338"/>
              <a:chExt cx="1310871" cy="1584933"/>
            </a:xfrm>
          </p:grpSpPr>
          <p:sp>
            <p:nvSpPr>
              <p:cNvPr id="159" name="Shape 159"/>
              <p:cNvSpPr/>
              <p:nvPr/>
            </p:nvSpPr>
            <p:spPr>
              <a:xfrm>
                <a:off x="6364196" y="2087338"/>
                <a:ext cx="1310871" cy="1584933"/>
              </a:xfrm>
              <a:custGeom>
                <a:avLst/>
                <a:gdLst/>
                <a:ahLst/>
                <a:cxnLst/>
                <a:rect l="0" t="0" r="0" b="0"/>
                <a:pathLst>
                  <a:path w="120000" h="120000" extrusionOk="0">
                    <a:moveTo>
                      <a:pt x="50193" y="97177"/>
                    </a:moveTo>
                    <a:cubicBezTo>
                      <a:pt x="51522" y="99083"/>
                      <a:pt x="51522" y="102205"/>
                      <a:pt x="50193" y="104116"/>
                    </a:cubicBezTo>
                    <a:lnTo>
                      <a:pt x="41523" y="116533"/>
                    </a:lnTo>
                    <a:cubicBezTo>
                      <a:pt x="40193" y="118438"/>
                      <a:pt x="36925" y="120000"/>
                      <a:pt x="34260" y="120000"/>
                    </a:cubicBezTo>
                    <a:lnTo>
                      <a:pt x="16926" y="120000"/>
                    </a:lnTo>
                    <a:cubicBezTo>
                      <a:pt x="14261" y="120000"/>
                      <a:pt x="10993" y="118438"/>
                      <a:pt x="9664" y="116533"/>
                    </a:cubicBezTo>
                    <a:lnTo>
                      <a:pt x="994" y="104116"/>
                    </a:lnTo>
                    <a:cubicBezTo>
                      <a:pt x="-335" y="102205"/>
                      <a:pt x="-335" y="99083"/>
                      <a:pt x="994" y="97177"/>
                    </a:cubicBezTo>
                    <a:lnTo>
                      <a:pt x="9664" y="84761"/>
                    </a:lnTo>
                    <a:cubicBezTo>
                      <a:pt x="10993" y="82855"/>
                      <a:pt x="14261" y="81294"/>
                      <a:pt x="16926" y="81294"/>
                    </a:cubicBezTo>
                    <a:lnTo>
                      <a:pt x="26596" y="81294"/>
                    </a:lnTo>
                    <a:cubicBezTo>
                      <a:pt x="29261" y="81294"/>
                      <a:pt x="32529" y="79733"/>
                      <a:pt x="33864" y="77822"/>
                    </a:cubicBezTo>
                    <a:lnTo>
                      <a:pt x="34830" y="76433"/>
                    </a:lnTo>
                    <a:cubicBezTo>
                      <a:pt x="36165" y="74527"/>
                      <a:pt x="36165" y="71405"/>
                      <a:pt x="34830" y="69494"/>
                    </a:cubicBezTo>
                    <a:lnTo>
                      <a:pt x="15764" y="42177"/>
                    </a:lnTo>
                    <a:cubicBezTo>
                      <a:pt x="14429" y="40266"/>
                      <a:pt x="14429" y="37144"/>
                      <a:pt x="15764" y="35238"/>
                    </a:cubicBezTo>
                    <a:lnTo>
                      <a:pt x="37936" y="3466"/>
                    </a:lnTo>
                    <a:cubicBezTo>
                      <a:pt x="39271" y="1561"/>
                      <a:pt x="42539" y="0"/>
                      <a:pt x="45204" y="0"/>
                    </a:cubicBezTo>
                    <a:lnTo>
                      <a:pt x="89560" y="0"/>
                    </a:lnTo>
                    <a:cubicBezTo>
                      <a:pt x="92219" y="0"/>
                      <a:pt x="95492" y="1561"/>
                      <a:pt x="96822" y="3472"/>
                    </a:cubicBezTo>
                    <a:lnTo>
                      <a:pt x="119000" y="35238"/>
                    </a:lnTo>
                    <a:cubicBezTo>
                      <a:pt x="120329" y="37144"/>
                      <a:pt x="120329" y="40266"/>
                      <a:pt x="119000" y="42177"/>
                    </a:cubicBezTo>
                    <a:lnTo>
                      <a:pt x="96822" y="73944"/>
                    </a:lnTo>
                    <a:cubicBezTo>
                      <a:pt x="95487" y="75855"/>
                      <a:pt x="92219" y="77416"/>
                      <a:pt x="89554" y="77416"/>
                    </a:cubicBezTo>
                    <a:lnTo>
                      <a:pt x="51416" y="77416"/>
                    </a:lnTo>
                    <a:cubicBezTo>
                      <a:pt x="48751" y="77416"/>
                      <a:pt x="45483" y="78977"/>
                      <a:pt x="44154" y="80883"/>
                    </a:cubicBezTo>
                    <a:lnTo>
                      <a:pt x="43908" y="81233"/>
                    </a:lnTo>
                    <a:cubicBezTo>
                      <a:pt x="42573" y="83144"/>
                      <a:pt x="42573" y="86266"/>
                      <a:pt x="43908" y="88172"/>
                    </a:cubicBezTo>
                    <a:cubicBezTo>
                      <a:pt x="43908" y="88172"/>
                      <a:pt x="50193" y="97177"/>
                      <a:pt x="50193" y="97177"/>
                    </a:cubicBezTo>
                    <a:close/>
                  </a:path>
                </a:pathLst>
              </a:custGeom>
              <a:solidFill>
                <a:schemeClr val="accent2"/>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0" name="Shape 160"/>
              <p:cNvSpPr/>
              <p:nvPr/>
            </p:nvSpPr>
            <p:spPr>
              <a:xfrm>
                <a:off x="6980421" y="2448751"/>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61" name="Shape 161"/>
            <p:cNvGrpSpPr/>
            <p:nvPr/>
          </p:nvGrpSpPr>
          <p:grpSpPr>
            <a:xfrm>
              <a:off x="6364196" y="3523737"/>
              <a:ext cx="1791106" cy="1022483"/>
              <a:chOff x="6364196" y="3523737"/>
              <a:chExt cx="1791106" cy="1022483"/>
            </a:xfrm>
          </p:grpSpPr>
          <p:sp>
            <p:nvSpPr>
              <p:cNvPr id="162" name="Shape 162"/>
              <p:cNvSpPr/>
              <p:nvPr/>
            </p:nvSpPr>
            <p:spPr>
              <a:xfrm>
                <a:off x="6364196" y="3523737"/>
                <a:ext cx="1791106" cy="1022483"/>
              </a:xfrm>
              <a:custGeom>
                <a:avLst/>
                <a:gdLst/>
                <a:ahLst/>
                <a:cxnLst/>
                <a:rect l="0" t="0" r="0" b="0"/>
                <a:pathLst>
                  <a:path w="120000" h="120000" extrusionOk="0">
                    <a:moveTo>
                      <a:pt x="30389" y="86233"/>
                    </a:moveTo>
                    <a:cubicBezTo>
                      <a:pt x="29418" y="89194"/>
                      <a:pt x="27025" y="91611"/>
                      <a:pt x="25073" y="91611"/>
                    </a:cubicBezTo>
                    <a:lnTo>
                      <a:pt x="12388" y="91611"/>
                    </a:lnTo>
                    <a:cubicBezTo>
                      <a:pt x="10436" y="91611"/>
                      <a:pt x="8049" y="89188"/>
                      <a:pt x="7072" y="86233"/>
                    </a:cubicBezTo>
                    <a:lnTo>
                      <a:pt x="730" y="66988"/>
                    </a:lnTo>
                    <a:cubicBezTo>
                      <a:pt x="-245" y="64033"/>
                      <a:pt x="-245" y="59194"/>
                      <a:pt x="730" y="56233"/>
                    </a:cubicBezTo>
                    <a:lnTo>
                      <a:pt x="7072" y="36988"/>
                    </a:lnTo>
                    <a:cubicBezTo>
                      <a:pt x="8049" y="34033"/>
                      <a:pt x="10442" y="31611"/>
                      <a:pt x="12388" y="31611"/>
                    </a:cubicBezTo>
                    <a:lnTo>
                      <a:pt x="25073" y="31611"/>
                    </a:lnTo>
                    <a:cubicBezTo>
                      <a:pt x="27025" y="31611"/>
                      <a:pt x="29412" y="34033"/>
                      <a:pt x="30389" y="36988"/>
                    </a:cubicBezTo>
                    <a:lnTo>
                      <a:pt x="33931" y="47727"/>
                    </a:lnTo>
                    <a:cubicBezTo>
                      <a:pt x="34907" y="50683"/>
                      <a:pt x="37294" y="53105"/>
                      <a:pt x="39246" y="53100"/>
                    </a:cubicBezTo>
                    <a:lnTo>
                      <a:pt x="40669" y="53100"/>
                    </a:lnTo>
                    <a:cubicBezTo>
                      <a:pt x="42616" y="53100"/>
                      <a:pt x="45009" y="50683"/>
                      <a:pt x="45985" y="47722"/>
                    </a:cubicBezTo>
                    <a:lnTo>
                      <a:pt x="59941" y="5377"/>
                    </a:lnTo>
                    <a:cubicBezTo>
                      <a:pt x="60917" y="2422"/>
                      <a:pt x="63310" y="0"/>
                      <a:pt x="65257" y="0"/>
                    </a:cubicBezTo>
                    <a:lnTo>
                      <a:pt x="97715" y="0"/>
                    </a:lnTo>
                    <a:cubicBezTo>
                      <a:pt x="99668" y="0"/>
                      <a:pt x="102061" y="2422"/>
                      <a:pt x="103037" y="5377"/>
                    </a:cubicBezTo>
                    <a:lnTo>
                      <a:pt x="119263" y="54622"/>
                    </a:lnTo>
                    <a:cubicBezTo>
                      <a:pt x="120239" y="57583"/>
                      <a:pt x="120239" y="62422"/>
                      <a:pt x="119263" y="65377"/>
                    </a:cubicBezTo>
                    <a:lnTo>
                      <a:pt x="103037" y="114622"/>
                    </a:lnTo>
                    <a:cubicBezTo>
                      <a:pt x="102061" y="117577"/>
                      <a:pt x="99668" y="120000"/>
                      <a:pt x="97715" y="120000"/>
                    </a:cubicBezTo>
                    <a:lnTo>
                      <a:pt x="65257" y="120000"/>
                    </a:lnTo>
                    <a:cubicBezTo>
                      <a:pt x="63310" y="120000"/>
                      <a:pt x="60917" y="117577"/>
                      <a:pt x="59941" y="114622"/>
                    </a:cubicBezTo>
                    <a:lnTo>
                      <a:pt x="45985" y="72277"/>
                    </a:lnTo>
                    <a:cubicBezTo>
                      <a:pt x="45009" y="69316"/>
                      <a:pt x="42616" y="66900"/>
                      <a:pt x="40663" y="66900"/>
                    </a:cubicBezTo>
                    <a:lnTo>
                      <a:pt x="40306" y="66900"/>
                    </a:lnTo>
                    <a:cubicBezTo>
                      <a:pt x="38360" y="66900"/>
                      <a:pt x="35967" y="69316"/>
                      <a:pt x="34990" y="72277"/>
                    </a:cubicBezTo>
                    <a:cubicBezTo>
                      <a:pt x="34990" y="72277"/>
                      <a:pt x="30389" y="86233"/>
                      <a:pt x="30389" y="86233"/>
                    </a:cubicBezTo>
                    <a:close/>
                  </a:path>
                </a:pathLst>
              </a:custGeom>
              <a:solidFill>
                <a:schemeClr val="accent3"/>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3" name="Shape 163"/>
              <p:cNvSpPr/>
              <p:nvPr/>
            </p:nvSpPr>
            <p:spPr>
              <a:xfrm>
                <a:off x="7432600" y="3895314"/>
                <a:ext cx="279327" cy="279327"/>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64" name="Shape 164"/>
            <p:cNvGrpSpPr/>
            <p:nvPr/>
          </p:nvGrpSpPr>
          <p:grpSpPr>
            <a:xfrm>
              <a:off x="5818896" y="4108937"/>
              <a:ext cx="1334627" cy="1571204"/>
              <a:chOff x="5818896" y="4108937"/>
              <a:chExt cx="1334627" cy="1571204"/>
            </a:xfrm>
          </p:grpSpPr>
          <p:sp>
            <p:nvSpPr>
              <p:cNvPr id="165" name="Shape 165"/>
              <p:cNvSpPr/>
              <p:nvPr/>
            </p:nvSpPr>
            <p:spPr>
              <a:xfrm>
                <a:off x="5818896" y="4108937"/>
                <a:ext cx="1334627" cy="1571204"/>
              </a:xfrm>
              <a:custGeom>
                <a:avLst/>
                <a:gdLst/>
                <a:ahLst/>
                <a:cxnLst/>
                <a:rect l="0" t="0" r="0" b="0"/>
                <a:pathLst>
                  <a:path w="120000" h="120000" extrusionOk="0">
                    <a:moveTo>
                      <a:pt x="16623" y="39044"/>
                    </a:moveTo>
                    <a:cubicBezTo>
                      <a:pt x="14009" y="39044"/>
                      <a:pt x="10797" y="37472"/>
                      <a:pt x="9490" y="35544"/>
                    </a:cubicBezTo>
                    <a:lnTo>
                      <a:pt x="977" y="23022"/>
                    </a:lnTo>
                    <a:cubicBezTo>
                      <a:pt x="-329" y="21094"/>
                      <a:pt x="-329" y="17950"/>
                      <a:pt x="977" y="16022"/>
                    </a:cubicBezTo>
                    <a:lnTo>
                      <a:pt x="9490" y="3500"/>
                    </a:lnTo>
                    <a:cubicBezTo>
                      <a:pt x="10797" y="1572"/>
                      <a:pt x="14009" y="0"/>
                      <a:pt x="16628" y="0"/>
                    </a:cubicBezTo>
                    <a:lnTo>
                      <a:pt x="33648" y="0"/>
                    </a:lnTo>
                    <a:cubicBezTo>
                      <a:pt x="36268" y="0"/>
                      <a:pt x="39480" y="1572"/>
                      <a:pt x="40787" y="3500"/>
                    </a:cubicBezTo>
                    <a:lnTo>
                      <a:pt x="49300" y="16022"/>
                    </a:lnTo>
                    <a:cubicBezTo>
                      <a:pt x="50607" y="17944"/>
                      <a:pt x="50607" y="21094"/>
                      <a:pt x="49300" y="23022"/>
                    </a:cubicBezTo>
                    <a:lnTo>
                      <a:pt x="44546" y="30011"/>
                    </a:lnTo>
                    <a:cubicBezTo>
                      <a:pt x="43239" y="31933"/>
                      <a:pt x="43239" y="35083"/>
                      <a:pt x="44552" y="37005"/>
                    </a:cubicBezTo>
                    <a:lnTo>
                      <a:pt x="45502" y="38411"/>
                    </a:lnTo>
                    <a:cubicBezTo>
                      <a:pt x="46809" y="40333"/>
                      <a:pt x="50020" y="41911"/>
                      <a:pt x="52640" y="41911"/>
                    </a:cubicBezTo>
                    <a:lnTo>
                      <a:pt x="90099" y="41911"/>
                    </a:lnTo>
                    <a:cubicBezTo>
                      <a:pt x="92713" y="41911"/>
                      <a:pt x="95925" y="43483"/>
                      <a:pt x="97232" y="45411"/>
                    </a:cubicBezTo>
                    <a:lnTo>
                      <a:pt x="119016" y="77455"/>
                    </a:lnTo>
                    <a:cubicBezTo>
                      <a:pt x="120323" y="79377"/>
                      <a:pt x="120323" y="82527"/>
                      <a:pt x="119016" y="84455"/>
                    </a:cubicBezTo>
                    <a:lnTo>
                      <a:pt x="97232" y="116500"/>
                    </a:lnTo>
                    <a:cubicBezTo>
                      <a:pt x="95925" y="118427"/>
                      <a:pt x="92713" y="120000"/>
                      <a:pt x="90099" y="120000"/>
                    </a:cubicBezTo>
                    <a:lnTo>
                      <a:pt x="46535" y="120000"/>
                    </a:lnTo>
                    <a:cubicBezTo>
                      <a:pt x="43921" y="120000"/>
                      <a:pt x="40709" y="118427"/>
                      <a:pt x="39402" y="116500"/>
                    </a:cubicBezTo>
                    <a:lnTo>
                      <a:pt x="17617" y="84455"/>
                    </a:lnTo>
                    <a:cubicBezTo>
                      <a:pt x="16310" y="82527"/>
                      <a:pt x="16310" y="79377"/>
                      <a:pt x="17617" y="77455"/>
                    </a:cubicBezTo>
                    <a:lnTo>
                      <a:pt x="36346" y="49900"/>
                    </a:lnTo>
                    <a:cubicBezTo>
                      <a:pt x="37659" y="47972"/>
                      <a:pt x="37659" y="44822"/>
                      <a:pt x="36346" y="42900"/>
                    </a:cubicBezTo>
                    <a:lnTo>
                      <a:pt x="36106" y="42544"/>
                    </a:lnTo>
                    <a:cubicBezTo>
                      <a:pt x="34799" y="40622"/>
                      <a:pt x="31587" y="39044"/>
                      <a:pt x="28973" y="39044"/>
                    </a:cubicBezTo>
                    <a:cubicBezTo>
                      <a:pt x="28973" y="39044"/>
                      <a:pt x="16623" y="39044"/>
                      <a:pt x="16623" y="39044"/>
                    </a:cubicBezTo>
                    <a:close/>
                  </a:path>
                </a:pathLst>
              </a:custGeom>
              <a:solidFill>
                <a:schemeClr val="accent4"/>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6" name="Shape 166"/>
              <p:cNvSpPr/>
              <p:nvPr/>
            </p:nvSpPr>
            <p:spPr>
              <a:xfrm>
                <a:off x="6437037" y="5073971"/>
                <a:ext cx="279327" cy="228540"/>
              </a:xfrm>
              <a:custGeom>
                <a:avLst/>
                <a:gdLst/>
                <a:ahLst/>
                <a:cxnLst/>
                <a:rect l="0" t="0" r="0" b="0"/>
                <a:pathLst>
                  <a:path w="120000" h="120000" extrusionOk="0">
                    <a:moveTo>
                      <a:pt x="114544" y="53333"/>
                    </a:moveTo>
                    <a:lnTo>
                      <a:pt x="98183" y="53333"/>
                    </a:lnTo>
                    <a:lnTo>
                      <a:pt x="98183" y="46666"/>
                    </a:lnTo>
                    <a:cubicBezTo>
                      <a:pt x="98183" y="42988"/>
                      <a:pt x="95738" y="40000"/>
                      <a:pt x="92727" y="40000"/>
                    </a:cubicBezTo>
                    <a:lnTo>
                      <a:pt x="81816" y="40000"/>
                    </a:lnTo>
                    <a:cubicBezTo>
                      <a:pt x="78811" y="40000"/>
                      <a:pt x="76361" y="42988"/>
                      <a:pt x="76361" y="46666"/>
                    </a:cubicBezTo>
                    <a:lnTo>
                      <a:pt x="76361" y="53333"/>
                    </a:lnTo>
                    <a:lnTo>
                      <a:pt x="43638" y="53333"/>
                    </a:lnTo>
                    <a:lnTo>
                      <a:pt x="43638" y="46666"/>
                    </a:lnTo>
                    <a:cubicBezTo>
                      <a:pt x="43638" y="42988"/>
                      <a:pt x="41188" y="40000"/>
                      <a:pt x="38183" y="40000"/>
                    </a:cubicBezTo>
                    <a:lnTo>
                      <a:pt x="27272" y="40000"/>
                    </a:lnTo>
                    <a:cubicBezTo>
                      <a:pt x="24261" y="40000"/>
                      <a:pt x="21816" y="42988"/>
                      <a:pt x="21816" y="46666"/>
                    </a:cubicBezTo>
                    <a:lnTo>
                      <a:pt x="21816" y="53333"/>
                    </a:lnTo>
                    <a:lnTo>
                      <a:pt x="5455" y="53333"/>
                    </a:lnTo>
                    <a:lnTo>
                      <a:pt x="5455" y="20005"/>
                    </a:lnTo>
                    <a:lnTo>
                      <a:pt x="114544" y="20005"/>
                    </a:lnTo>
                    <a:cubicBezTo>
                      <a:pt x="114544" y="20005"/>
                      <a:pt x="114544" y="53333"/>
                      <a:pt x="114544" y="53333"/>
                    </a:cubicBezTo>
                    <a:close/>
                    <a:moveTo>
                      <a:pt x="81816" y="46666"/>
                    </a:moveTo>
                    <a:lnTo>
                      <a:pt x="92727" y="46666"/>
                    </a:lnTo>
                    <a:lnTo>
                      <a:pt x="92727" y="66672"/>
                    </a:lnTo>
                    <a:lnTo>
                      <a:pt x="81816" y="66672"/>
                    </a:lnTo>
                    <a:cubicBezTo>
                      <a:pt x="81816" y="66672"/>
                      <a:pt x="81816" y="46666"/>
                      <a:pt x="81816" y="46666"/>
                    </a:cubicBezTo>
                    <a:close/>
                    <a:moveTo>
                      <a:pt x="27272" y="46666"/>
                    </a:moveTo>
                    <a:lnTo>
                      <a:pt x="38183" y="46666"/>
                    </a:lnTo>
                    <a:lnTo>
                      <a:pt x="38183" y="66672"/>
                    </a:lnTo>
                    <a:lnTo>
                      <a:pt x="27272" y="66672"/>
                    </a:lnTo>
                    <a:cubicBezTo>
                      <a:pt x="27272" y="66672"/>
                      <a:pt x="27272" y="46666"/>
                      <a:pt x="27272" y="46666"/>
                    </a:cubicBezTo>
                    <a:close/>
                    <a:moveTo>
                      <a:pt x="109088" y="113333"/>
                    </a:moveTo>
                    <a:lnTo>
                      <a:pt x="10911" y="113333"/>
                    </a:lnTo>
                    <a:lnTo>
                      <a:pt x="10911" y="60000"/>
                    </a:lnTo>
                    <a:lnTo>
                      <a:pt x="21816" y="60000"/>
                    </a:lnTo>
                    <a:lnTo>
                      <a:pt x="21816" y="66672"/>
                    </a:lnTo>
                    <a:cubicBezTo>
                      <a:pt x="21816" y="70344"/>
                      <a:pt x="24261" y="73333"/>
                      <a:pt x="27272" y="73333"/>
                    </a:cubicBezTo>
                    <a:lnTo>
                      <a:pt x="38183" y="73333"/>
                    </a:lnTo>
                    <a:cubicBezTo>
                      <a:pt x="41188" y="73333"/>
                      <a:pt x="43638" y="70344"/>
                      <a:pt x="43638" y="66672"/>
                    </a:cubicBezTo>
                    <a:lnTo>
                      <a:pt x="43638" y="60000"/>
                    </a:lnTo>
                    <a:lnTo>
                      <a:pt x="76361" y="60000"/>
                    </a:lnTo>
                    <a:lnTo>
                      <a:pt x="76361" y="66672"/>
                    </a:lnTo>
                    <a:cubicBezTo>
                      <a:pt x="76361" y="70344"/>
                      <a:pt x="78811" y="73333"/>
                      <a:pt x="81816" y="73333"/>
                    </a:cubicBezTo>
                    <a:lnTo>
                      <a:pt x="92727" y="73333"/>
                    </a:lnTo>
                    <a:cubicBezTo>
                      <a:pt x="95738" y="73333"/>
                      <a:pt x="98183" y="70344"/>
                      <a:pt x="98183" y="66672"/>
                    </a:cubicBezTo>
                    <a:lnTo>
                      <a:pt x="98183" y="60000"/>
                    </a:lnTo>
                    <a:lnTo>
                      <a:pt x="109088" y="60000"/>
                    </a:lnTo>
                    <a:cubicBezTo>
                      <a:pt x="109088" y="60000"/>
                      <a:pt x="109088" y="113333"/>
                      <a:pt x="109088" y="113333"/>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44" y="13333"/>
                      <a:pt x="0" y="16322"/>
                      <a:pt x="0" y="20005"/>
                    </a:cubicBezTo>
                    <a:lnTo>
                      <a:pt x="0" y="53333"/>
                    </a:lnTo>
                    <a:cubicBezTo>
                      <a:pt x="0" y="57011"/>
                      <a:pt x="2444" y="60000"/>
                      <a:pt x="5455" y="60000"/>
                    </a:cubicBezTo>
                    <a:lnTo>
                      <a:pt x="5455" y="113333"/>
                    </a:lnTo>
                    <a:cubicBezTo>
                      <a:pt x="5455" y="117011"/>
                      <a:pt x="7900" y="120000"/>
                      <a:pt x="10911" y="120000"/>
                    </a:cubicBezTo>
                    <a:lnTo>
                      <a:pt x="109088" y="120000"/>
                    </a:lnTo>
                    <a:cubicBezTo>
                      <a:pt x="112100" y="120000"/>
                      <a:pt x="114544" y="117011"/>
                      <a:pt x="114544" y="113333"/>
                    </a:cubicBezTo>
                    <a:lnTo>
                      <a:pt x="114544" y="60000"/>
                    </a:lnTo>
                    <a:cubicBezTo>
                      <a:pt x="117555" y="60000"/>
                      <a:pt x="120000" y="57011"/>
                      <a:pt x="120000" y="53333"/>
                    </a:cubicBezTo>
                    <a:lnTo>
                      <a:pt x="120000" y="20005"/>
                    </a:lnTo>
                    <a:cubicBezTo>
                      <a:pt x="120000" y="16322"/>
                      <a:pt x="117555" y="13333"/>
                      <a:pt x="114544" y="13333"/>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67" name="Shape 167"/>
            <p:cNvGrpSpPr/>
            <p:nvPr/>
          </p:nvGrpSpPr>
          <p:grpSpPr>
            <a:xfrm>
              <a:off x="4522146" y="3789737"/>
              <a:ext cx="1310882" cy="1584928"/>
              <a:chOff x="4522146" y="3789737"/>
              <a:chExt cx="1310882" cy="1584928"/>
            </a:xfrm>
          </p:grpSpPr>
          <p:sp>
            <p:nvSpPr>
              <p:cNvPr id="168" name="Shape 168"/>
              <p:cNvSpPr/>
              <p:nvPr/>
            </p:nvSpPr>
            <p:spPr>
              <a:xfrm>
                <a:off x="4522146" y="3789737"/>
                <a:ext cx="1310882" cy="1584928"/>
              </a:xfrm>
              <a:custGeom>
                <a:avLst/>
                <a:gdLst/>
                <a:ahLst/>
                <a:cxnLst/>
                <a:rect l="0" t="0" r="0" b="0"/>
                <a:pathLst>
                  <a:path w="120000" h="120000" extrusionOk="0">
                    <a:moveTo>
                      <a:pt x="69801" y="22822"/>
                    </a:moveTo>
                    <a:cubicBezTo>
                      <a:pt x="68471" y="20916"/>
                      <a:pt x="68471" y="17794"/>
                      <a:pt x="69801" y="15883"/>
                    </a:cubicBezTo>
                    <a:lnTo>
                      <a:pt x="78465" y="3466"/>
                    </a:lnTo>
                    <a:cubicBezTo>
                      <a:pt x="79800" y="1561"/>
                      <a:pt x="83068" y="0"/>
                      <a:pt x="85733" y="0"/>
                    </a:cubicBezTo>
                    <a:lnTo>
                      <a:pt x="103067" y="0"/>
                    </a:lnTo>
                    <a:cubicBezTo>
                      <a:pt x="105732" y="0"/>
                      <a:pt x="109000" y="1561"/>
                      <a:pt x="110330" y="3466"/>
                    </a:cubicBezTo>
                    <a:lnTo>
                      <a:pt x="119000" y="15883"/>
                    </a:lnTo>
                    <a:cubicBezTo>
                      <a:pt x="120329" y="17794"/>
                      <a:pt x="120329" y="20916"/>
                      <a:pt x="119000" y="22822"/>
                    </a:cubicBezTo>
                    <a:lnTo>
                      <a:pt x="110330" y="35238"/>
                    </a:lnTo>
                    <a:cubicBezTo>
                      <a:pt x="109000" y="37144"/>
                      <a:pt x="105732" y="38705"/>
                      <a:pt x="103067" y="38705"/>
                    </a:cubicBezTo>
                    <a:lnTo>
                      <a:pt x="93397" y="38705"/>
                    </a:lnTo>
                    <a:cubicBezTo>
                      <a:pt x="90733" y="38705"/>
                      <a:pt x="87465" y="40266"/>
                      <a:pt x="86130" y="42177"/>
                    </a:cubicBezTo>
                    <a:lnTo>
                      <a:pt x="85163" y="43566"/>
                    </a:lnTo>
                    <a:cubicBezTo>
                      <a:pt x="83828" y="45472"/>
                      <a:pt x="83828" y="48594"/>
                      <a:pt x="85163" y="50505"/>
                    </a:cubicBezTo>
                    <a:lnTo>
                      <a:pt x="104229" y="77822"/>
                    </a:lnTo>
                    <a:cubicBezTo>
                      <a:pt x="105564" y="79733"/>
                      <a:pt x="105564" y="82855"/>
                      <a:pt x="104229" y="84761"/>
                    </a:cubicBezTo>
                    <a:lnTo>
                      <a:pt x="82057" y="116533"/>
                    </a:lnTo>
                    <a:cubicBezTo>
                      <a:pt x="80722" y="118438"/>
                      <a:pt x="77454" y="120000"/>
                      <a:pt x="74789" y="120000"/>
                    </a:cubicBezTo>
                    <a:lnTo>
                      <a:pt x="30439" y="120000"/>
                    </a:lnTo>
                    <a:cubicBezTo>
                      <a:pt x="27775" y="120000"/>
                      <a:pt x="24507" y="118438"/>
                      <a:pt x="23172" y="116527"/>
                    </a:cubicBezTo>
                    <a:lnTo>
                      <a:pt x="994" y="84761"/>
                    </a:lnTo>
                    <a:cubicBezTo>
                      <a:pt x="-335" y="82855"/>
                      <a:pt x="-335" y="79733"/>
                      <a:pt x="994" y="77822"/>
                    </a:cubicBezTo>
                    <a:lnTo>
                      <a:pt x="23172" y="46055"/>
                    </a:lnTo>
                    <a:cubicBezTo>
                      <a:pt x="24507" y="44144"/>
                      <a:pt x="27775" y="42583"/>
                      <a:pt x="30439" y="42583"/>
                    </a:cubicBezTo>
                    <a:lnTo>
                      <a:pt x="68577" y="42583"/>
                    </a:lnTo>
                    <a:cubicBezTo>
                      <a:pt x="71242" y="42583"/>
                      <a:pt x="74510" y="41022"/>
                      <a:pt x="75840" y="39116"/>
                    </a:cubicBezTo>
                    <a:lnTo>
                      <a:pt x="76085" y="38766"/>
                    </a:lnTo>
                    <a:cubicBezTo>
                      <a:pt x="77420" y="36855"/>
                      <a:pt x="77420" y="33733"/>
                      <a:pt x="76085" y="31827"/>
                    </a:cubicBezTo>
                    <a:cubicBezTo>
                      <a:pt x="76085" y="31827"/>
                      <a:pt x="69801" y="22822"/>
                      <a:pt x="69801" y="22822"/>
                    </a:cubicBezTo>
                    <a:close/>
                  </a:path>
                </a:pathLst>
              </a:custGeom>
              <a:solidFill>
                <a:schemeClr val="accent5"/>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9" name="Shape 169"/>
              <p:cNvSpPr/>
              <p:nvPr/>
            </p:nvSpPr>
            <p:spPr>
              <a:xfrm>
                <a:off x="4945975" y="4756307"/>
                <a:ext cx="279327" cy="279327"/>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sp>
        <p:nvSpPr>
          <p:cNvPr id="170" name="Shape 170"/>
          <p:cNvSpPr/>
          <p:nvPr/>
        </p:nvSpPr>
        <p:spPr>
          <a:xfrm>
            <a:off x="5052391" y="4046114"/>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71" name="Shape 171"/>
          <p:cNvSpPr/>
          <p:nvPr/>
        </p:nvSpPr>
        <p:spPr>
          <a:xfrm>
            <a:off x="5017034" y="2724556"/>
            <a:ext cx="279327" cy="279327"/>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72" name="Shape 172"/>
          <p:cNvSpPr/>
          <p:nvPr/>
        </p:nvSpPr>
        <p:spPr>
          <a:xfrm>
            <a:off x="8565179" y="2717865"/>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73" name="Shape 173"/>
          <p:cNvSpPr/>
          <p:nvPr/>
        </p:nvSpPr>
        <p:spPr>
          <a:xfrm>
            <a:off x="8552661" y="4028963"/>
            <a:ext cx="279327" cy="279327"/>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74" name="Shape 174"/>
          <p:cNvSpPr/>
          <p:nvPr/>
        </p:nvSpPr>
        <p:spPr>
          <a:xfrm>
            <a:off x="5046503" y="5330705"/>
            <a:ext cx="279327" cy="279327"/>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75" name="Shape 175"/>
          <p:cNvSpPr/>
          <p:nvPr/>
        </p:nvSpPr>
        <p:spPr>
          <a:xfrm>
            <a:off x="8552661" y="5340061"/>
            <a:ext cx="279327" cy="228540"/>
          </a:xfrm>
          <a:custGeom>
            <a:avLst/>
            <a:gdLst/>
            <a:ahLst/>
            <a:cxnLst/>
            <a:rect l="0" t="0" r="0" b="0"/>
            <a:pathLst>
              <a:path w="120000" h="120000" extrusionOk="0">
                <a:moveTo>
                  <a:pt x="114544" y="53333"/>
                </a:moveTo>
                <a:lnTo>
                  <a:pt x="98183" y="53333"/>
                </a:lnTo>
                <a:lnTo>
                  <a:pt x="98183" y="46666"/>
                </a:lnTo>
                <a:cubicBezTo>
                  <a:pt x="98183" y="42988"/>
                  <a:pt x="95738" y="40000"/>
                  <a:pt x="92727" y="40000"/>
                </a:cubicBezTo>
                <a:lnTo>
                  <a:pt x="81816" y="40000"/>
                </a:lnTo>
                <a:cubicBezTo>
                  <a:pt x="78811" y="40000"/>
                  <a:pt x="76361" y="42988"/>
                  <a:pt x="76361" y="46666"/>
                </a:cubicBezTo>
                <a:lnTo>
                  <a:pt x="76361" y="53333"/>
                </a:lnTo>
                <a:lnTo>
                  <a:pt x="43638" y="53333"/>
                </a:lnTo>
                <a:lnTo>
                  <a:pt x="43638" y="46666"/>
                </a:lnTo>
                <a:cubicBezTo>
                  <a:pt x="43638" y="42988"/>
                  <a:pt x="41188" y="40000"/>
                  <a:pt x="38183" y="40000"/>
                </a:cubicBezTo>
                <a:lnTo>
                  <a:pt x="27272" y="40000"/>
                </a:lnTo>
                <a:cubicBezTo>
                  <a:pt x="24261" y="40000"/>
                  <a:pt x="21816" y="42988"/>
                  <a:pt x="21816" y="46666"/>
                </a:cubicBezTo>
                <a:lnTo>
                  <a:pt x="21816" y="53333"/>
                </a:lnTo>
                <a:lnTo>
                  <a:pt x="5455" y="53333"/>
                </a:lnTo>
                <a:lnTo>
                  <a:pt x="5455" y="20005"/>
                </a:lnTo>
                <a:lnTo>
                  <a:pt x="114544" y="20005"/>
                </a:lnTo>
                <a:cubicBezTo>
                  <a:pt x="114544" y="20005"/>
                  <a:pt x="114544" y="53333"/>
                  <a:pt x="114544" y="53333"/>
                </a:cubicBezTo>
                <a:close/>
                <a:moveTo>
                  <a:pt x="81816" y="46666"/>
                </a:moveTo>
                <a:lnTo>
                  <a:pt x="92727" y="46666"/>
                </a:lnTo>
                <a:lnTo>
                  <a:pt x="92727" y="66672"/>
                </a:lnTo>
                <a:lnTo>
                  <a:pt x="81816" y="66672"/>
                </a:lnTo>
                <a:cubicBezTo>
                  <a:pt x="81816" y="66672"/>
                  <a:pt x="81816" y="46666"/>
                  <a:pt x="81816" y="46666"/>
                </a:cubicBezTo>
                <a:close/>
                <a:moveTo>
                  <a:pt x="27272" y="46666"/>
                </a:moveTo>
                <a:lnTo>
                  <a:pt x="38183" y="46666"/>
                </a:lnTo>
                <a:lnTo>
                  <a:pt x="38183" y="66672"/>
                </a:lnTo>
                <a:lnTo>
                  <a:pt x="27272" y="66672"/>
                </a:lnTo>
                <a:cubicBezTo>
                  <a:pt x="27272" y="66672"/>
                  <a:pt x="27272" y="46666"/>
                  <a:pt x="27272" y="46666"/>
                </a:cubicBezTo>
                <a:close/>
                <a:moveTo>
                  <a:pt x="109088" y="113333"/>
                </a:moveTo>
                <a:lnTo>
                  <a:pt x="10911" y="113333"/>
                </a:lnTo>
                <a:lnTo>
                  <a:pt x="10911" y="60000"/>
                </a:lnTo>
                <a:lnTo>
                  <a:pt x="21816" y="60000"/>
                </a:lnTo>
                <a:lnTo>
                  <a:pt x="21816" y="66672"/>
                </a:lnTo>
                <a:cubicBezTo>
                  <a:pt x="21816" y="70344"/>
                  <a:pt x="24261" y="73333"/>
                  <a:pt x="27272" y="73333"/>
                </a:cubicBezTo>
                <a:lnTo>
                  <a:pt x="38183" y="73333"/>
                </a:lnTo>
                <a:cubicBezTo>
                  <a:pt x="41188" y="73333"/>
                  <a:pt x="43638" y="70344"/>
                  <a:pt x="43638" y="66672"/>
                </a:cubicBezTo>
                <a:lnTo>
                  <a:pt x="43638" y="60000"/>
                </a:lnTo>
                <a:lnTo>
                  <a:pt x="76361" y="60000"/>
                </a:lnTo>
                <a:lnTo>
                  <a:pt x="76361" y="66672"/>
                </a:lnTo>
                <a:cubicBezTo>
                  <a:pt x="76361" y="70344"/>
                  <a:pt x="78811" y="73333"/>
                  <a:pt x="81816" y="73333"/>
                </a:cubicBezTo>
                <a:lnTo>
                  <a:pt x="92727" y="73333"/>
                </a:lnTo>
                <a:cubicBezTo>
                  <a:pt x="95738" y="73333"/>
                  <a:pt x="98183" y="70344"/>
                  <a:pt x="98183" y="66672"/>
                </a:cubicBezTo>
                <a:lnTo>
                  <a:pt x="98183" y="60000"/>
                </a:lnTo>
                <a:lnTo>
                  <a:pt x="109088" y="60000"/>
                </a:lnTo>
                <a:cubicBezTo>
                  <a:pt x="109088" y="60000"/>
                  <a:pt x="109088" y="113333"/>
                  <a:pt x="109088" y="113333"/>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44" y="13333"/>
                  <a:pt x="0" y="16322"/>
                  <a:pt x="0" y="20005"/>
                </a:cubicBezTo>
                <a:lnTo>
                  <a:pt x="0" y="53333"/>
                </a:lnTo>
                <a:cubicBezTo>
                  <a:pt x="0" y="57011"/>
                  <a:pt x="2444" y="60000"/>
                  <a:pt x="5455" y="60000"/>
                </a:cubicBezTo>
                <a:lnTo>
                  <a:pt x="5455" y="113333"/>
                </a:lnTo>
                <a:cubicBezTo>
                  <a:pt x="5455" y="117011"/>
                  <a:pt x="7900" y="120000"/>
                  <a:pt x="10911" y="120000"/>
                </a:cubicBezTo>
                <a:lnTo>
                  <a:pt x="109088" y="120000"/>
                </a:lnTo>
                <a:cubicBezTo>
                  <a:pt x="112100" y="120000"/>
                  <a:pt x="114544" y="117011"/>
                  <a:pt x="114544" y="113333"/>
                </a:cubicBezTo>
                <a:lnTo>
                  <a:pt x="114544" y="60000"/>
                </a:lnTo>
                <a:cubicBezTo>
                  <a:pt x="117555" y="60000"/>
                  <a:pt x="120000" y="57011"/>
                  <a:pt x="120000" y="53333"/>
                </a:cubicBezTo>
                <a:lnTo>
                  <a:pt x="120000" y="20005"/>
                </a:lnTo>
                <a:cubicBezTo>
                  <a:pt x="120000" y="16322"/>
                  <a:pt x="117555" y="13333"/>
                  <a:pt x="114544" y="13333"/>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76" name="Shape 176"/>
          <p:cNvSpPr txBox="1">
            <a:spLocks noGrp="1"/>
          </p:cNvSpPr>
          <p:nvPr>
            <p:ph type="body" idx="2"/>
          </p:nvPr>
        </p:nvSpPr>
        <p:spPr>
          <a:xfrm>
            <a:off x="5400025" y="1659170"/>
            <a:ext cx="6100312" cy="896652"/>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7" name="Shape 177"/>
          <p:cNvSpPr txBox="1">
            <a:spLocks noGrp="1"/>
          </p:cNvSpPr>
          <p:nvPr>
            <p:ph type="body" idx="3"/>
          </p:nvPr>
        </p:nvSpPr>
        <p:spPr>
          <a:xfrm>
            <a:off x="5389969" y="3082730"/>
            <a:ext cx="2636140" cy="713853"/>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8" name="Shape 178"/>
          <p:cNvSpPr txBox="1">
            <a:spLocks noGrp="1"/>
          </p:cNvSpPr>
          <p:nvPr>
            <p:ph type="body" idx="4"/>
          </p:nvPr>
        </p:nvSpPr>
        <p:spPr>
          <a:xfrm>
            <a:off x="5400025" y="2676146"/>
            <a:ext cx="2636142"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Shape 179"/>
          <p:cNvSpPr txBox="1">
            <a:spLocks noGrp="1"/>
          </p:cNvSpPr>
          <p:nvPr>
            <p:ph type="body" idx="5"/>
          </p:nvPr>
        </p:nvSpPr>
        <p:spPr>
          <a:xfrm>
            <a:off x="5389969" y="4393828"/>
            <a:ext cx="2636140" cy="713853"/>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0" name="Shape 180"/>
          <p:cNvSpPr txBox="1">
            <a:spLocks noGrp="1"/>
          </p:cNvSpPr>
          <p:nvPr>
            <p:ph type="body" idx="6"/>
          </p:nvPr>
        </p:nvSpPr>
        <p:spPr>
          <a:xfrm>
            <a:off x="5400025" y="3987244"/>
            <a:ext cx="2636142"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1" name="Shape 181"/>
          <p:cNvSpPr txBox="1">
            <a:spLocks noGrp="1"/>
          </p:cNvSpPr>
          <p:nvPr>
            <p:ph type="body" idx="7"/>
          </p:nvPr>
        </p:nvSpPr>
        <p:spPr>
          <a:xfrm>
            <a:off x="5389969" y="5694917"/>
            <a:ext cx="2636140" cy="713853"/>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2" name="Shape 182"/>
          <p:cNvSpPr txBox="1">
            <a:spLocks noGrp="1"/>
          </p:cNvSpPr>
          <p:nvPr>
            <p:ph type="body" idx="8"/>
          </p:nvPr>
        </p:nvSpPr>
        <p:spPr>
          <a:xfrm>
            <a:off x="5400025" y="5288333"/>
            <a:ext cx="2636142"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Shape 183"/>
          <p:cNvSpPr txBox="1">
            <a:spLocks noGrp="1"/>
          </p:cNvSpPr>
          <p:nvPr>
            <p:ph type="body" idx="9"/>
          </p:nvPr>
        </p:nvSpPr>
        <p:spPr>
          <a:xfrm>
            <a:off x="8908157" y="3082730"/>
            <a:ext cx="2636140" cy="713853"/>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4" name="Shape 184"/>
          <p:cNvSpPr txBox="1">
            <a:spLocks noGrp="1"/>
          </p:cNvSpPr>
          <p:nvPr>
            <p:ph type="body" idx="13"/>
          </p:nvPr>
        </p:nvSpPr>
        <p:spPr>
          <a:xfrm>
            <a:off x="8918213" y="2676146"/>
            <a:ext cx="2636142"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5" name="Shape 185"/>
          <p:cNvSpPr txBox="1">
            <a:spLocks noGrp="1"/>
          </p:cNvSpPr>
          <p:nvPr>
            <p:ph type="body" idx="14"/>
          </p:nvPr>
        </p:nvSpPr>
        <p:spPr>
          <a:xfrm>
            <a:off x="8908157" y="4393828"/>
            <a:ext cx="2636140" cy="713853"/>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6" name="Shape 186"/>
          <p:cNvSpPr txBox="1">
            <a:spLocks noGrp="1"/>
          </p:cNvSpPr>
          <p:nvPr>
            <p:ph type="body" idx="15"/>
          </p:nvPr>
        </p:nvSpPr>
        <p:spPr>
          <a:xfrm>
            <a:off x="8918213" y="3987244"/>
            <a:ext cx="2636142"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7" name="Shape 187"/>
          <p:cNvSpPr txBox="1">
            <a:spLocks noGrp="1"/>
          </p:cNvSpPr>
          <p:nvPr>
            <p:ph type="body" idx="16"/>
          </p:nvPr>
        </p:nvSpPr>
        <p:spPr>
          <a:xfrm>
            <a:off x="8908157" y="5694917"/>
            <a:ext cx="2636140" cy="713853"/>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8" name="Shape 188"/>
          <p:cNvSpPr txBox="1">
            <a:spLocks noGrp="1"/>
          </p:cNvSpPr>
          <p:nvPr>
            <p:ph type="body" idx="17"/>
          </p:nvPr>
        </p:nvSpPr>
        <p:spPr>
          <a:xfrm>
            <a:off x="8918213" y="5288333"/>
            <a:ext cx="2636142"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rained-Infographic">
  <p:cSld name="Brained-Infographic">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91" name="Shape 191"/>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92" name="Shape 192"/>
          <p:cNvGrpSpPr/>
          <p:nvPr/>
        </p:nvGrpSpPr>
        <p:grpSpPr>
          <a:xfrm>
            <a:off x="2011515" y="1953702"/>
            <a:ext cx="1620994" cy="2603950"/>
            <a:chOff x="2011515" y="1953702"/>
            <a:chExt cx="1620994" cy="2603950"/>
          </a:xfrm>
        </p:grpSpPr>
        <p:sp>
          <p:nvSpPr>
            <p:cNvPr id="193" name="Shape 193"/>
            <p:cNvSpPr/>
            <p:nvPr/>
          </p:nvSpPr>
          <p:spPr>
            <a:xfrm>
              <a:off x="2285756" y="1953702"/>
              <a:ext cx="869950" cy="923581"/>
            </a:xfrm>
            <a:custGeom>
              <a:avLst/>
              <a:gdLst/>
              <a:ahLst/>
              <a:cxnLst/>
              <a:rect l="0" t="0" r="0" b="0"/>
              <a:pathLst>
                <a:path w="120000" h="120000" extrusionOk="0">
                  <a:moveTo>
                    <a:pt x="118690" y="79161"/>
                  </a:moveTo>
                  <a:cubicBezTo>
                    <a:pt x="116496" y="84525"/>
                    <a:pt x="110805" y="86995"/>
                    <a:pt x="105114" y="84933"/>
                  </a:cubicBezTo>
                  <a:cubicBezTo>
                    <a:pt x="102047" y="84112"/>
                    <a:pt x="100295"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971" y="71320"/>
                  </a:cubicBezTo>
                  <a:cubicBezTo>
                    <a:pt x="31534" y="71734"/>
                    <a:pt x="31534" y="71734"/>
                    <a:pt x="31534" y="71734"/>
                  </a:cubicBezTo>
                  <a:cubicBezTo>
                    <a:pt x="0" y="35433"/>
                    <a:pt x="0" y="35433"/>
                    <a:pt x="0" y="35433"/>
                  </a:cubicBezTo>
                  <a:cubicBezTo>
                    <a:pt x="7006" y="26357"/>
                    <a:pt x="15328"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483" y="68023"/>
                    <a:pt x="103798" y="67196"/>
                  </a:cubicBezTo>
                  <a:cubicBezTo>
                    <a:pt x="106423" y="65548"/>
                    <a:pt x="109490" y="65548"/>
                    <a:pt x="112557" y="66369"/>
                  </a:cubicBezTo>
                  <a:cubicBezTo>
                    <a:pt x="117811" y="68437"/>
                    <a:pt x="120878" y="74209"/>
                    <a:pt x="118690" y="79161"/>
                  </a:cubicBezTo>
                  <a:close/>
                </a:path>
              </a:pathLst>
            </a:custGeom>
            <a:solidFill>
              <a:schemeClr val="accent1">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4" name="Shape 194"/>
            <p:cNvSpPr/>
            <p:nvPr/>
          </p:nvSpPr>
          <p:spPr>
            <a:xfrm>
              <a:off x="2850906" y="1994632"/>
              <a:ext cx="781603" cy="1023235"/>
            </a:xfrm>
            <a:custGeom>
              <a:avLst/>
              <a:gdLst/>
              <a:ahLst/>
              <a:cxnLst/>
              <a:rect l="0" t="0" r="0" b="0"/>
              <a:pathLst>
                <a:path w="120000" h="120000" extrusionOk="0">
                  <a:moveTo>
                    <a:pt x="119916" y="76334"/>
                  </a:moveTo>
                  <a:cubicBezTo>
                    <a:pt x="119429" y="81171"/>
                    <a:pt x="118942" y="86013"/>
                    <a:pt x="117475" y="90107"/>
                  </a:cubicBezTo>
                  <a:cubicBezTo>
                    <a:pt x="71168" y="96067"/>
                    <a:pt x="71168" y="96067"/>
                    <a:pt x="71168" y="96067"/>
                  </a:cubicBezTo>
                  <a:cubicBezTo>
                    <a:pt x="68733" y="96441"/>
                    <a:pt x="67754" y="97926"/>
                    <a:pt x="67754" y="99418"/>
                  </a:cubicBezTo>
                  <a:cubicBezTo>
                    <a:pt x="68246" y="101278"/>
                    <a:pt x="69220" y="102395"/>
                    <a:pt x="71168" y="103512"/>
                  </a:cubicBezTo>
                  <a:cubicBezTo>
                    <a:pt x="74095" y="104629"/>
                    <a:pt x="76043" y="106863"/>
                    <a:pt x="76530" y="109471"/>
                  </a:cubicBezTo>
                  <a:cubicBezTo>
                    <a:pt x="77503" y="114314"/>
                    <a:pt x="73121" y="118782"/>
                    <a:pt x="66780" y="119899"/>
                  </a:cubicBezTo>
                  <a:cubicBezTo>
                    <a:pt x="60444" y="120642"/>
                    <a:pt x="54596" y="117291"/>
                    <a:pt x="53622" y="112448"/>
                  </a:cubicBezTo>
                  <a:cubicBezTo>
                    <a:pt x="53135" y="109845"/>
                    <a:pt x="54109" y="107237"/>
                    <a:pt x="56057" y="105377"/>
                  </a:cubicBezTo>
                  <a:cubicBezTo>
                    <a:pt x="57517" y="103886"/>
                    <a:pt x="58010" y="102395"/>
                    <a:pt x="57517" y="100909"/>
                  </a:cubicBezTo>
                  <a:cubicBezTo>
                    <a:pt x="57517" y="99043"/>
                    <a:pt x="55570" y="98301"/>
                    <a:pt x="53135" y="98301"/>
                  </a:cubicBezTo>
                  <a:cubicBezTo>
                    <a:pt x="53135" y="98301"/>
                    <a:pt x="53135" y="98301"/>
                    <a:pt x="53135" y="98301"/>
                  </a:cubicBezTo>
                  <a:cubicBezTo>
                    <a:pt x="0" y="105003"/>
                    <a:pt x="0" y="105003"/>
                    <a:pt x="0" y="105003"/>
                  </a:cubicBezTo>
                  <a:cubicBezTo>
                    <a:pt x="18525" y="67766"/>
                    <a:pt x="18525" y="67766"/>
                    <a:pt x="18525" y="67766"/>
                  </a:cubicBezTo>
                  <a:cubicBezTo>
                    <a:pt x="18525" y="67766"/>
                    <a:pt x="18525" y="68140"/>
                    <a:pt x="18525" y="68140"/>
                  </a:cubicBezTo>
                  <a:cubicBezTo>
                    <a:pt x="20472" y="71491"/>
                    <a:pt x="23886" y="74100"/>
                    <a:pt x="28274" y="75585"/>
                  </a:cubicBezTo>
                  <a:cubicBezTo>
                    <a:pt x="37044" y="78194"/>
                    <a:pt x="46794" y="74842"/>
                    <a:pt x="50208" y="68140"/>
                  </a:cubicBezTo>
                  <a:cubicBezTo>
                    <a:pt x="53622" y="61438"/>
                    <a:pt x="49234" y="53993"/>
                    <a:pt x="40458" y="51384"/>
                  </a:cubicBezTo>
                  <a:cubicBezTo>
                    <a:pt x="36071" y="50267"/>
                    <a:pt x="30709" y="50641"/>
                    <a:pt x="26321" y="52127"/>
                  </a:cubicBezTo>
                  <a:cubicBezTo>
                    <a:pt x="26321" y="52127"/>
                    <a:pt x="26321" y="52127"/>
                    <a:pt x="26321" y="52501"/>
                  </a:cubicBezTo>
                  <a:cubicBezTo>
                    <a:pt x="52156" y="0"/>
                    <a:pt x="52156" y="0"/>
                    <a:pt x="52156" y="0"/>
                  </a:cubicBezTo>
                  <a:cubicBezTo>
                    <a:pt x="57517" y="1491"/>
                    <a:pt x="62879" y="2976"/>
                    <a:pt x="67754" y="5211"/>
                  </a:cubicBezTo>
                  <a:cubicBezTo>
                    <a:pt x="114067" y="23458"/>
                    <a:pt x="120889" y="48776"/>
                    <a:pt x="119916" y="76334"/>
                  </a:cubicBezTo>
                  <a:close/>
                </a:path>
              </a:pathLst>
            </a:custGeom>
            <a:solidFill>
              <a:schemeClr val="accent1">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5" name="Shape 195"/>
            <p:cNvSpPr/>
            <p:nvPr/>
          </p:nvSpPr>
          <p:spPr>
            <a:xfrm>
              <a:off x="2034932" y="2254982"/>
              <a:ext cx="758825" cy="768350"/>
            </a:xfrm>
            <a:custGeom>
              <a:avLst/>
              <a:gdLst/>
              <a:ahLst/>
              <a:cxnLst/>
              <a:rect l="0" t="0" r="0" b="0"/>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672" y="110083"/>
                    <a:pt x="44688" y="112561"/>
                  </a:cubicBezTo>
                  <a:cubicBezTo>
                    <a:pt x="44688" y="112561"/>
                    <a:pt x="451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605" y="80333"/>
                    <a:pt x="26111" y="76861"/>
                    <a:pt x="25105" y="73883"/>
                  </a:cubicBezTo>
                  <a:cubicBezTo>
                    <a:pt x="15566" y="44133"/>
                    <a:pt x="24100" y="18844"/>
                    <a:pt x="36650" y="0"/>
                  </a:cubicBezTo>
                  <a:cubicBezTo>
                    <a:pt x="72805" y="44133"/>
                    <a:pt x="72805" y="44133"/>
                    <a:pt x="72805" y="44133"/>
                  </a:cubicBezTo>
                  <a:cubicBezTo>
                    <a:pt x="74311" y="45622"/>
                    <a:pt x="76822" y="46116"/>
                    <a:pt x="78827" y="44627"/>
                  </a:cubicBezTo>
                  <a:cubicBezTo>
                    <a:pt x="80333" y="43138"/>
                    <a:pt x="81338" y="41155"/>
                    <a:pt x="81338" y="39172"/>
                  </a:cubicBezTo>
                  <a:cubicBezTo>
                    <a:pt x="81338" y="35700"/>
                    <a:pt x="82844" y="32727"/>
                    <a:pt x="85855" y="30250"/>
                  </a:cubicBezTo>
                  <a:cubicBezTo>
                    <a:pt x="90877" y="26283"/>
                    <a:pt x="98411" y="26777"/>
                    <a:pt x="1029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7277" y="109088"/>
                    <a:pt x="67277" y="109088"/>
                    <a:pt x="67277" y="109088"/>
                  </a:cubicBezTo>
                  <a:close/>
                </a:path>
              </a:pathLst>
            </a:custGeom>
            <a:solidFill>
              <a:schemeClr val="accent1">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6" name="Shape 196"/>
            <p:cNvSpPr/>
            <p:nvPr/>
          </p:nvSpPr>
          <p:spPr>
            <a:xfrm>
              <a:off x="2011515" y="2806550"/>
              <a:ext cx="788592" cy="852667"/>
            </a:xfrm>
            <a:custGeom>
              <a:avLst/>
              <a:gdLst/>
              <a:ahLst/>
              <a:cxnLst/>
              <a:rect l="0" t="0" r="0" b="0"/>
              <a:pathLst>
                <a:path w="120000" h="120000" extrusionOk="0">
                  <a:moveTo>
                    <a:pt x="120000" y="17550"/>
                  </a:moveTo>
                  <a:cubicBezTo>
                    <a:pt x="101641" y="62235"/>
                    <a:pt x="101641" y="62235"/>
                    <a:pt x="101641" y="62235"/>
                  </a:cubicBezTo>
                  <a:cubicBezTo>
                    <a:pt x="101641" y="62235"/>
                    <a:pt x="101641" y="62235"/>
                    <a:pt x="101158" y="62235"/>
                  </a:cubicBezTo>
                  <a:cubicBezTo>
                    <a:pt x="99709" y="57764"/>
                    <a:pt x="96324" y="54641"/>
                    <a:pt x="91496" y="52849"/>
                  </a:cubicBezTo>
                  <a:cubicBezTo>
                    <a:pt x="83282" y="50169"/>
                    <a:pt x="73620"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5303" y="91277"/>
                    <a:pt x="20958" y="88153"/>
                  </a:cubicBezTo>
                  <a:cubicBezTo>
                    <a:pt x="17089" y="85468"/>
                    <a:pt x="17089" y="81896"/>
                    <a:pt x="19021" y="80553"/>
                  </a:cubicBezTo>
                  <a:cubicBezTo>
                    <a:pt x="20958" y="79216"/>
                    <a:pt x="27717" y="76531"/>
                    <a:pt x="27717" y="76531"/>
                  </a:cubicBezTo>
                  <a:cubicBezTo>
                    <a:pt x="27717" y="76531"/>
                    <a:pt x="22889" y="73408"/>
                    <a:pt x="19986" y="72509"/>
                  </a:cubicBezTo>
                  <a:cubicBezTo>
                    <a:pt x="17089" y="71172"/>
                    <a:pt x="15641"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841"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7337" y="25594"/>
                  </a:cubicBezTo>
                  <a:lnTo>
                    <a:pt x="120000" y="17550"/>
                  </a:lnTo>
                  <a:close/>
                </a:path>
              </a:pathLst>
            </a:custGeom>
            <a:solidFill>
              <a:schemeClr val="accent1">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7" name="Shape 197"/>
            <p:cNvSpPr/>
            <p:nvPr/>
          </p:nvSpPr>
          <p:spPr>
            <a:xfrm>
              <a:off x="2499260" y="2943958"/>
              <a:ext cx="888222" cy="1000126"/>
            </a:xfrm>
            <a:custGeom>
              <a:avLst/>
              <a:gdLst/>
              <a:ahLst/>
              <a:cxnLst/>
              <a:rect l="0" t="0" r="0" b="0"/>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901" y="109333"/>
                    <a:pt x="5901" y="109333"/>
                  </a:cubicBezTo>
                  <a:cubicBezTo>
                    <a:pt x="5901" y="91811"/>
                    <a:pt x="5901" y="91811"/>
                    <a:pt x="5901" y="91811"/>
                  </a:cubicBezTo>
                  <a:cubicBezTo>
                    <a:pt x="22199" y="52572"/>
                    <a:pt x="22199" y="52572"/>
                    <a:pt x="22199" y="52572"/>
                  </a:cubicBezTo>
                  <a:cubicBezTo>
                    <a:pt x="23059" y="51050"/>
                    <a:pt x="22199" y="49522"/>
                    <a:pt x="20485" y="48761"/>
                  </a:cubicBezTo>
                  <a:cubicBezTo>
                    <a:pt x="18765" y="48383"/>
                    <a:pt x="16624" y="48383"/>
                    <a:pt x="14904" y="49144"/>
                  </a:cubicBezTo>
                  <a:cubicBezTo>
                    <a:pt x="12763" y="50283"/>
                    <a:pt x="9329" y="50666"/>
                    <a:pt x="6755" y="49522"/>
                  </a:cubicBezTo>
                  <a:cubicBezTo>
                    <a:pt x="1180" y="48000"/>
                    <a:pt x="-1393" y="42666"/>
                    <a:pt x="753" y="37716"/>
                  </a:cubicBezTo>
                  <a:cubicBezTo>
                    <a:pt x="2467" y="33144"/>
                    <a:pt x="8469" y="30855"/>
                    <a:pt x="14050" y="32383"/>
                  </a:cubicBezTo>
                  <a:cubicBezTo>
                    <a:pt x="16624" y="33522"/>
                    <a:pt x="18765" y="35427"/>
                    <a:pt x="20052" y="37716"/>
                  </a:cubicBezTo>
                  <a:cubicBezTo>
                    <a:pt x="20485" y="39238"/>
                    <a:pt x="21772" y="40761"/>
                    <a:pt x="23486" y="41144"/>
                  </a:cubicBezTo>
                  <a:cubicBezTo>
                    <a:pt x="25200" y="41905"/>
                    <a:pt x="27347" y="41144"/>
                    <a:pt x="28201" y="39616"/>
                  </a:cubicBezTo>
                  <a:cubicBezTo>
                    <a:pt x="44932" y="0"/>
                    <a:pt x="44932" y="0"/>
                    <a:pt x="44932" y="0"/>
                  </a:cubicBezTo>
                  <a:cubicBezTo>
                    <a:pt x="73673" y="31616"/>
                    <a:pt x="73673" y="31616"/>
                    <a:pt x="73673" y="31616"/>
                  </a:cubicBezTo>
                  <a:cubicBezTo>
                    <a:pt x="73673" y="31616"/>
                    <a:pt x="73673" y="31616"/>
                    <a:pt x="73246" y="31616"/>
                  </a:cubicBezTo>
                  <a:cubicBezTo>
                    <a:pt x="69385" y="30855"/>
                    <a:pt x="65091"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chemeClr val="accent1"/>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8" name="Shape 198"/>
            <p:cNvSpPr/>
            <p:nvPr/>
          </p:nvSpPr>
          <p:spPr>
            <a:xfrm>
              <a:off x="2857257" y="2801083"/>
              <a:ext cx="752476" cy="771525"/>
            </a:xfrm>
            <a:custGeom>
              <a:avLst/>
              <a:gdLst/>
              <a:ahLst/>
              <a:cxnLst/>
              <a:rect l="0" t="0" r="0" b="0"/>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6077" y="73577"/>
                    <a:pt x="43544" y="73577"/>
                    <a:pt x="41516" y="75061"/>
                  </a:cubicBezTo>
                  <a:cubicBezTo>
                    <a:pt x="40000" y="76050"/>
                    <a:pt x="38988" y="78022"/>
                    <a:pt x="38988" y="80494"/>
                  </a:cubicBezTo>
                  <a:cubicBezTo>
                    <a:pt x="38483" y="83455"/>
                    <a:pt x="37466" y="86911"/>
                    <a:pt x="34427" y="89383"/>
                  </a:cubicBezTo>
                  <a:cubicBezTo>
                    <a:pt x="29366" y="93333"/>
                    <a:pt x="21772" y="92344"/>
                    <a:pt x="17216" y="87405"/>
                  </a:cubicBezTo>
                  <a:cubicBezTo>
                    <a:pt x="13166" y="82466"/>
                    <a:pt x="13672" y="75061"/>
                    <a:pt x="19238" y="70616"/>
                  </a:cubicBezTo>
                  <a:cubicBezTo>
                    <a:pt x="21772" y="68644"/>
                    <a:pt x="25316" y="67655"/>
                    <a:pt x="28861" y="68150"/>
                  </a:cubicBezTo>
                  <a:cubicBezTo>
                    <a:pt x="30883" y="68644"/>
                    <a:pt x="32911" y="68150"/>
                    <a:pt x="34938" y="66666"/>
                  </a:cubicBezTo>
                  <a:cubicBezTo>
                    <a:pt x="36455" y="65183"/>
                    <a:pt x="36961" y="62716"/>
                    <a:pt x="35444" y="61233"/>
                  </a:cubicBezTo>
                  <a:cubicBezTo>
                    <a:pt x="0" y="18766"/>
                    <a:pt x="0" y="18766"/>
                    <a:pt x="0" y="18766"/>
                  </a:cubicBezTo>
                  <a:cubicBezTo>
                    <a:pt x="53166" y="10372"/>
                    <a:pt x="53166" y="10372"/>
                    <a:pt x="53166" y="10372"/>
                  </a:cubicBezTo>
                  <a:cubicBezTo>
                    <a:pt x="53166" y="10372"/>
                    <a:pt x="53166" y="10866"/>
                    <a:pt x="53166" y="10866"/>
                  </a:cubicBezTo>
                  <a:cubicBezTo>
                    <a:pt x="50127" y="14816"/>
                    <a:pt x="48605" y="19755"/>
                    <a:pt x="49116" y="24200"/>
                  </a:cubicBezTo>
                  <a:cubicBezTo>
                    <a:pt x="51138"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chemeClr val="accent1">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9" name="Shape 199"/>
            <p:cNvSpPr/>
            <p:nvPr/>
          </p:nvSpPr>
          <p:spPr>
            <a:xfrm>
              <a:off x="2668685" y="4086828"/>
              <a:ext cx="595100" cy="181898"/>
            </a:xfrm>
            <a:custGeom>
              <a:avLst/>
              <a:gdLst/>
              <a:ahLst/>
              <a:cxnLst/>
              <a:rect l="0" t="0" r="0" b="0"/>
              <a:pathLst>
                <a:path w="120000" h="120000" extrusionOk="0">
                  <a:moveTo>
                    <a:pt x="116134" y="87"/>
                  </a:moveTo>
                  <a:cubicBezTo>
                    <a:pt x="115496" y="87"/>
                    <a:pt x="114851" y="87"/>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18938"/>
                    <a:pt x="1534" y="23127"/>
                  </a:cubicBezTo>
                  <a:cubicBezTo>
                    <a:pt x="46989" y="109003"/>
                    <a:pt x="46989" y="109003"/>
                    <a:pt x="46989" y="109003"/>
                  </a:cubicBezTo>
                  <a:cubicBezTo>
                    <a:pt x="54675" y="123665"/>
                    <a:pt x="64915" y="123665"/>
                    <a:pt x="72601" y="109003"/>
                  </a:cubicBezTo>
                  <a:cubicBezTo>
                    <a:pt x="118056" y="23127"/>
                    <a:pt x="118056" y="23127"/>
                    <a:pt x="118056" y="23127"/>
                  </a:cubicBezTo>
                  <a:cubicBezTo>
                    <a:pt x="119977" y="18938"/>
                    <a:pt x="120616" y="12654"/>
                    <a:pt x="119333" y="6370"/>
                  </a:cubicBezTo>
                  <a:cubicBezTo>
                    <a:pt x="118694" y="2181"/>
                    <a:pt x="117417" y="87"/>
                    <a:pt x="116134" y="87"/>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0" name="Shape 200"/>
            <p:cNvSpPr/>
            <p:nvPr/>
          </p:nvSpPr>
          <p:spPr>
            <a:xfrm>
              <a:off x="2668685" y="4229703"/>
              <a:ext cx="595100" cy="181898"/>
            </a:xfrm>
            <a:custGeom>
              <a:avLst/>
              <a:gdLst/>
              <a:ahLst/>
              <a:cxnLst/>
              <a:rect l="0" t="0" r="0" b="0"/>
              <a:pathLst>
                <a:path w="120000" h="120000" extrusionOk="0">
                  <a:moveTo>
                    <a:pt x="116134" y="87"/>
                  </a:moveTo>
                  <a:cubicBezTo>
                    <a:pt x="115496" y="87"/>
                    <a:pt x="114851" y="2181"/>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21032"/>
                    <a:pt x="1534" y="25221"/>
                  </a:cubicBezTo>
                  <a:cubicBezTo>
                    <a:pt x="46989" y="109003"/>
                    <a:pt x="46989" y="109003"/>
                    <a:pt x="46989" y="109003"/>
                  </a:cubicBezTo>
                  <a:cubicBezTo>
                    <a:pt x="54675" y="123665"/>
                    <a:pt x="64915" y="123665"/>
                    <a:pt x="72601" y="109003"/>
                  </a:cubicBezTo>
                  <a:cubicBezTo>
                    <a:pt x="118056" y="25221"/>
                    <a:pt x="118056" y="25221"/>
                    <a:pt x="118056" y="25221"/>
                  </a:cubicBezTo>
                  <a:cubicBezTo>
                    <a:pt x="119977" y="21032"/>
                    <a:pt x="120616" y="12654"/>
                    <a:pt x="119333" y="6370"/>
                  </a:cubicBezTo>
                  <a:cubicBezTo>
                    <a:pt x="118694" y="2181"/>
                    <a:pt x="117417" y="87"/>
                    <a:pt x="116134" y="87"/>
                  </a:cubicBezTo>
                  <a:close/>
                </a:path>
              </a:pathLst>
            </a:custGeom>
            <a:solidFill>
              <a:schemeClr val="accent1">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1" name="Shape 201"/>
            <p:cNvSpPr/>
            <p:nvPr/>
          </p:nvSpPr>
          <p:spPr>
            <a:xfrm>
              <a:off x="2668685" y="4374692"/>
              <a:ext cx="595100" cy="182960"/>
            </a:xfrm>
            <a:custGeom>
              <a:avLst/>
              <a:gdLst/>
              <a:ahLst/>
              <a:cxnLst/>
              <a:rect l="0" t="0" r="0" b="0"/>
              <a:pathLst>
                <a:path w="120000" h="120000" extrusionOk="0">
                  <a:moveTo>
                    <a:pt x="116134" y="780"/>
                  </a:moveTo>
                  <a:cubicBezTo>
                    <a:pt x="115496" y="780"/>
                    <a:pt x="114851" y="780"/>
                    <a:pt x="114213" y="780"/>
                  </a:cubicBezTo>
                  <a:cubicBezTo>
                    <a:pt x="68758" y="86160"/>
                    <a:pt x="68758" y="86160"/>
                    <a:pt x="68758" y="86160"/>
                  </a:cubicBezTo>
                  <a:cubicBezTo>
                    <a:pt x="62994" y="96572"/>
                    <a:pt x="56591" y="96572"/>
                    <a:pt x="50832" y="86160"/>
                  </a:cubicBezTo>
                  <a:cubicBezTo>
                    <a:pt x="5377" y="780"/>
                    <a:pt x="5377" y="780"/>
                    <a:pt x="5377" y="780"/>
                  </a:cubicBezTo>
                  <a:cubicBezTo>
                    <a:pt x="4095" y="-1301"/>
                    <a:pt x="1534" y="780"/>
                    <a:pt x="252" y="7028"/>
                  </a:cubicBezTo>
                  <a:cubicBezTo>
                    <a:pt x="-386" y="13275"/>
                    <a:pt x="252" y="19522"/>
                    <a:pt x="1534" y="23687"/>
                  </a:cubicBezTo>
                  <a:cubicBezTo>
                    <a:pt x="46989" y="109067"/>
                    <a:pt x="46989" y="109067"/>
                    <a:pt x="46989" y="109067"/>
                  </a:cubicBezTo>
                  <a:cubicBezTo>
                    <a:pt x="54675" y="123644"/>
                    <a:pt x="64915" y="123644"/>
                    <a:pt x="72601" y="109067"/>
                  </a:cubicBezTo>
                  <a:cubicBezTo>
                    <a:pt x="118056" y="23687"/>
                    <a:pt x="118056" y="23687"/>
                    <a:pt x="118056" y="23687"/>
                  </a:cubicBezTo>
                  <a:cubicBezTo>
                    <a:pt x="119977" y="19522"/>
                    <a:pt x="120616" y="13275"/>
                    <a:pt x="119333" y="7028"/>
                  </a:cubicBezTo>
                  <a:cubicBezTo>
                    <a:pt x="118694" y="2863"/>
                    <a:pt x="117417" y="780"/>
                    <a:pt x="116134" y="780"/>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202" name="Shape 202"/>
          <p:cNvGrpSpPr/>
          <p:nvPr/>
        </p:nvGrpSpPr>
        <p:grpSpPr>
          <a:xfrm>
            <a:off x="4044026" y="1953702"/>
            <a:ext cx="1619441" cy="2603950"/>
            <a:chOff x="4044026" y="1953702"/>
            <a:chExt cx="1619441" cy="2603950"/>
          </a:xfrm>
        </p:grpSpPr>
        <p:sp>
          <p:nvSpPr>
            <p:cNvPr id="203" name="Shape 203"/>
            <p:cNvSpPr/>
            <p:nvPr/>
          </p:nvSpPr>
          <p:spPr>
            <a:xfrm>
              <a:off x="4319344" y="1953702"/>
              <a:ext cx="869950" cy="923581"/>
            </a:xfrm>
            <a:custGeom>
              <a:avLst/>
              <a:gdLst/>
              <a:ahLst/>
              <a:cxnLst/>
              <a:rect l="0" t="0" r="0" b="0"/>
              <a:pathLst>
                <a:path w="120000" h="120000" extrusionOk="0">
                  <a:moveTo>
                    <a:pt x="118689" y="79161"/>
                  </a:moveTo>
                  <a:cubicBezTo>
                    <a:pt x="116498" y="84525"/>
                    <a:pt x="110364" y="86995"/>
                    <a:pt x="105112" y="84933"/>
                  </a:cubicBezTo>
                  <a:cubicBezTo>
                    <a:pt x="102045" y="84112"/>
                    <a:pt x="99854" y="81636"/>
                    <a:pt x="98978" y="79161"/>
                  </a:cubicBezTo>
                  <a:cubicBezTo>
                    <a:pt x="98103" y="77512"/>
                    <a:pt x="96792" y="76272"/>
                    <a:pt x="95036" y="75444"/>
                  </a:cubicBezTo>
                  <a:cubicBezTo>
                    <a:pt x="93285" y="75037"/>
                    <a:pt x="91094" y="75858"/>
                    <a:pt x="90659" y="77512"/>
                  </a:cubicBezTo>
                  <a:cubicBezTo>
                    <a:pt x="73580" y="120000"/>
                    <a:pt x="73580" y="120000"/>
                    <a:pt x="73580" y="120000"/>
                  </a:cubicBezTo>
                  <a:cubicBezTo>
                    <a:pt x="43799" y="86174"/>
                    <a:pt x="43799" y="86174"/>
                    <a:pt x="43799" y="86174"/>
                  </a:cubicBezTo>
                  <a:cubicBezTo>
                    <a:pt x="43799" y="86174"/>
                    <a:pt x="44234" y="86174"/>
                    <a:pt x="44234" y="86174"/>
                  </a:cubicBezTo>
                  <a:cubicBezTo>
                    <a:pt x="48616" y="86588"/>
                    <a:pt x="52993" y="85760"/>
                    <a:pt x="56495" y="82871"/>
                  </a:cubicBezTo>
                  <a:cubicBezTo>
                    <a:pt x="62629" y="77920"/>
                    <a:pt x="63504" y="68845"/>
                    <a:pt x="58251" y="63072"/>
                  </a:cubicBezTo>
                  <a:cubicBezTo>
                    <a:pt x="52993" y="56886"/>
                    <a:pt x="43358" y="56059"/>
                    <a:pt x="37225" y="61010"/>
                  </a:cubicBezTo>
                  <a:cubicBezTo>
                    <a:pt x="33723" y="63486"/>
                    <a:pt x="31531" y="67196"/>
                    <a:pt x="31531" y="71320"/>
                  </a:cubicBezTo>
                  <a:cubicBezTo>
                    <a:pt x="31531" y="71734"/>
                    <a:pt x="31531" y="71734"/>
                    <a:pt x="31531" y="71734"/>
                  </a:cubicBezTo>
                  <a:cubicBezTo>
                    <a:pt x="0" y="35433"/>
                    <a:pt x="0" y="35433"/>
                    <a:pt x="0" y="35433"/>
                  </a:cubicBezTo>
                  <a:cubicBezTo>
                    <a:pt x="7008" y="26357"/>
                    <a:pt x="14893" y="19344"/>
                    <a:pt x="21461" y="14807"/>
                  </a:cubicBezTo>
                  <a:cubicBezTo>
                    <a:pt x="36349" y="4083"/>
                    <a:pt x="81459" y="-5819"/>
                    <a:pt x="120000" y="4083"/>
                  </a:cubicBezTo>
                  <a:cubicBezTo>
                    <a:pt x="96352" y="63072"/>
                    <a:pt x="96352" y="63072"/>
                    <a:pt x="96352" y="63072"/>
                  </a:cubicBezTo>
                  <a:cubicBezTo>
                    <a:pt x="96352" y="63072"/>
                    <a:pt x="96352" y="63072"/>
                    <a:pt x="96352" y="63072"/>
                  </a:cubicBezTo>
                  <a:cubicBezTo>
                    <a:pt x="95476" y="64721"/>
                    <a:pt x="96352" y="66783"/>
                    <a:pt x="98543" y="67196"/>
                  </a:cubicBezTo>
                  <a:cubicBezTo>
                    <a:pt x="100294" y="68023"/>
                    <a:pt x="102045" y="68023"/>
                    <a:pt x="103796" y="67196"/>
                  </a:cubicBezTo>
                  <a:cubicBezTo>
                    <a:pt x="106428" y="65548"/>
                    <a:pt x="109489" y="65548"/>
                    <a:pt x="112556" y="66369"/>
                  </a:cubicBezTo>
                  <a:cubicBezTo>
                    <a:pt x="117814" y="68437"/>
                    <a:pt x="120440" y="74209"/>
                    <a:pt x="118689" y="79161"/>
                  </a:cubicBezTo>
                  <a:close/>
                </a:path>
              </a:pathLst>
            </a:custGeom>
            <a:solidFill>
              <a:schemeClr val="accent2">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4" name="Shape 204"/>
            <p:cNvSpPr/>
            <p:nvPr/>
          </p:nvSpPr>
          <p:spPr>
            <a:xfrm>
              <a:off x="4884494" y="1994632"/>
              <a:ext cx="778973" cy="1023235"/>
            </a:xfrm>
            <a:custGeom>
              <a:avLst/>
              <a:gdLst/>
              <a:ahLst/>
              <a:cxnLst/>
              <a:rect l="0" t="0" r="0" b="0"/>
              <a:pathLst>
                <a:path w="120000" h="120000" extrusionOk="0">
                  <a:moveTo>
                    <a:pt x="119831" y="76334"/>
                  </a:moveTo>
                  <a:cubicBezTo>
                    <a:pt x="119831" y="81171"/>
                    <a:pt x="118854" y="86013"/>
                    <a:pt x="117871" y="90107"/>
                  </a:cubicBezTo>
                  <a:cubicBezTo>
                    <a:pt x="70919" y="96067"/>
                    <a:pt x="70919" y="96067"/>
                    <a:pt x="70919" y="96067"/>
                  </a:cubicBezTo>
                  <a:cubicBezTo>
                    <a:pt x="68965" y="96441"/>
                    <a:pt x="67494" y="97926"/>
                    <a:pt x="67982" y="99418"/>
                  </a:cubicBezTo>
                  <a:cubicBezTo>
                    <a:pt x="68476" y="101278"/>
                    <a:pt x="69453" y="102395"/>
                    <a:pt x="71408" y="103512"/>
                  </a:cubicBezTo>
                  <a:cubicBezTo>
                    <a:pt x="73856" y="104629"/>
                    <a:pt x="76299" y="106863"/>
                    <a:pt x="76787" y="109471"/>
                  </a:cubicBezTo>
                  <a:cubicBezTo>
                    <a:pt x="77764" y="114314"/>
                    <a:pt x="73367" y="118782"/>
                    <a:pt x="67005" y="119899"/>
                  </a:cubicBezTo>
                  <a:cubicBezTo>
                    <a:pt x="60648" y="120642"/>
                    <a:pt x="54780" y="117291"/>
                    <a:pt x="53803" y="112448"/>
                  </a:cubicBezTo>
                  <a:cubicBezTo>
                    <a:pt x="52820" y="109845"/>
                    <a:pt x="53803" y="107237"/>
                    <a:pt x="56245" y="105377"/>
                  </a:cubicBezTo>
                  <a:cubicBezTo>
                    <a:pt x="57223" y="103886"/>
                    <a:pt x="58205" y="102395"/>
                    <a:pt x="57711" y="100909"/>
                  </a:cubicBezTo>
                  <a:cubicBezTo>
                    <a:pt x="57223" y="99043"/>
                    <a:pt x="55268" y="98301"/>
                    <a:pt x="53314" y="98301"/>
                  </a:cubicBezTo>
                  <a:cubicBezTo>
                    <a:pt x="53314" y="98301"/>
                    <a:pt x="53314" y="98301"/>
                    <a:pt x="53314" y="98301"/>
                  </a:cubicBezTo>
                  <a:cubicBezTo>
                    <a:pt x="0" y="105003"/>
                    <a:pt x="0" y="105003"/>
                    <a:pt x="0" y="105003"/>
                  </a:cubicBezTo>
                  <a:cubicBezTo>
                    <a:pt x="18099" y="67766"/>
                    <a:pt x="18099" y="67766"/>
                    <a:pt x="18099" y="67766"/>
                  </a:cubicBezTo>
                  <a:cubicBezTo>
                    <a:pt x="18587" y="67766"/>
                    <a:pt x="18587" y="68140"/>
                    <a:pt x="18587" y="68140"/>
                  </a:cubicBezTo>
                  <a:cubicBezTo>
                    <a:pt x="20053" y="71491"/>
                    <a:pt x="23967" y="74100"/>
                    <a:pt x="28370" y="75585"/>
                  </a:cubicBezTo>
                  <a:cubicBezTo>
                    <a:pt x="37169" y="78194"/>
                    <a:pt x="46952" y="74842"/>
                    <a:pt x="50377" y="68140"/>
                  </a:cubicBezTo>
                  <a:cubicBezTo>
                    <a:pt x="53314" y="61438"/>
                    <a:pt x="48911" y="53993"/>
                    <a:pt x="40106" y="51384"/>
                  </a:cubicBezTo>
                  <a:cubicBezTo>
                    <a:pt x="35704" y="50267"/>
                    <a:pt x="30812" y="50641"/>
                    <a:pt x="26410" y="52127"/>
                  </a:cubicBezTo>
                  <a:cubicBezTo>
                    <a:pt x="26410" y="52127"/>
                    <a:pt x="25921" y="52127"/>
                    <a:pt x="25921" y="52501"/>
                  </a:cubicBezTo>
                  <a:cubicBezTo>
                    <a:pt x="51843" y="0"/>
                    <a:pt x="51843" y="0"/>
                    <a:pt x="51843" y="0"/>
                  </a:cubicBezTo>
                  <a:cubicBezTo>
                    <a:pt x="57223" y="1491"/>
                    <a:pt x="63091" y="2976"/>
                    <a:pt x="67982" y="5211"/>
                  </a:cubicBezTo>
                  <a:cubicBezTo>
                    <a:pt x="113963" y="23458"/>
                    <a:pt x="121297" y="48776"/>
                    <a:pt x="119831" y="76334"/>
                  </a:cubicBezTo>
                  <a:close/>
                </a:path>
              </a:pathLst>
            </a:custGeom>
            <a:solidFill>
              <a:schemeClr val="accent2">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5" name="Shape 205"/>
            <p:cNvSpPr/>
            <p:nvPr/>
          </p:nvSpPr>
          <p:spPr>
            <a:xfrm>
              <a:off x="4065344" y="2254982"/>
              <a:ext cx="762001" cy="768350"/>
            </a:xfrm>
            <a:custGeom>
              <a:avLst/>
              <a:gdLst/>
              <a:ahLst/>
              <a:cxnLst/>
              <a:rect l="0" t="0" r="0" b="0"/>
              <a:pathLst>
                <a:path w="120000" h="120000" extrusionOk="0">
                  <a:moveTo>
                    <a:pt x="67500" y="109088"/>
                  </a:moveTo>
                  <a:cubicBezTo>
                    <a:pt x="70500" y="105122"/>
                    <a:pt x="72000" y="100166"/>
                    <a:pt x="71000" y="95205"/>
                  </a:cubicBezTo>
                  <a:cubicBezTo>
                    <a:pt x="69500" y="85783"/>
                    <a:pt x="60500" y="79338"/>
                    <a:pt x="51000" y="81322"/>
                  </a:cubicBezTo>
                  <a:cubicBezTo>
                    <a:pt x="42000" y="82811"/>
                    <a:pt x="35500" y="91238"/>
                    <a:pt x="37000" y="100661"/>
                  </a:cubicBezTo>
                  <a:cubicBezTo>
                    <a:pt x="37500" y="105622"/>
                    <a:pt x="40500" y="110083"/>
                    <a:pt x="45000" y="112561"/>
                  </a:cubicBezTo>
                  <a:cubicBezTo>
                    <a:pt x="45000" y="112561"/>
                    <a:pt x="45000" y="112561"/>
                    <a:pt x="45000" y="112561"/>
                  </a:cubicBezTo>
                  <a:cubicBezTo>
                    <a:pt x="0" y="120000"/>
                    <a:pt x="0" y="120000"/>
                    <a:pt x="0" y="120000"/>
                  </a:cubicBezTo>
                  <a:cubicBezTo>
                    <a:pt x="1500" y="117522"/>
                    <a:pt x="3000" y="114544"/>
                    <a:pt x="5000" y="111572"/>
                  </a:cubicBezTo>
                  <a:cubicBezTo>
                    <a:pt x="7000" y="108594"/>
                    <a:pt x="18500" y="91733"/>
                    <a:pt x="24000" y="83305"/>
                  </a:cubicBezTo>
                  <a:cubicBezTo>
                    <a:pt x="25500" y="80333"/>
                    <a:pt x="26000" y="76861"/>
                    <a:pt x="25000" y="73883"/>
                  </a:cubicBezTo>
                  <a:cubicBezTo>
                    <a:pt x="16000" y="44133"/>
                    <a:pt x="24000" y="18844"/>
                    <a:pt x="36500" y="0"/>
                  </a:cubicBezTo>
                  <a:cubicBezTo>
                    <a:pt x="73000" y="44133"/>
                    <a:pt x="73000" y="44133"/>
                    <a:pt x="73000" y="44133"/>
                  </a:cubicBezTo>
                  <a:cubicBezTo>
                    <a:pt x="74500" y="45622"/>
                    <a:pt x="77000" y="46116"/>
                    <a:pt x="78500" y="44627"/>
                  </a:cubicBezTo>
                  <a:cubicBezTo>
                    <a:pt x="80500" y="43138"/>
                    <a:pt x="81500" y="41155"/>
                    <a:pt x="81500" y="39172"/>
                  </a:cubicBezTo>
                  <a:cubicBezTo>
                    <a:pt x="81500" y="35700"/>
                    <a:pt x="83000" y="32727"/>
                    <a:pt x="85500" y="30250"/>
                  </a:cubicBezTo>
                  <a:cubicBezTo>
                    <a:pt x="91000" y="26283"/>
                    <a:pt x="98500" y="26777"/>
                    <a:pt x="102500" y="31733"/>
                  </a:cubicBezTo>
                  <a:cubicBezTo>
                    <a:pt x="107000" y="37188"/>
                    <a:pt x="106000" y="44627"/>
                    <a:pt x="101000" y="48594"/>
                  </a:cubicBezTo>
                  <a:cubicBezTo>
                    <a:pt x="98000" y="51072"/>
                    <a:pt x="94500" y="51572"/>
                    <a:pt x="91500" y="51072"/>
                  </a:cubicBezTo>
                  <a:cubicBezTo>
                    <a:pt x="89000" y="50577"/>
                    <a:pt x="87000" y="51572"/>
                    <a:pt x="85500" y="52561"/>
                  </a:cubicBezTo>
                  <a:cubicBezTo>
                    <a:pt x="83500" y="54050"/>
                    <a:pt x="83500" y="56527"/>
                    <a:pt x="85000" y="58016"/>
                  </a:cubicBezTo>
                  <a:cubicBezTo>
                    <a:pt x="120000" y="100661"/>
                    <a:pt x="120000" y="100661"/>
                    <a:pt x="120000" y="100661"/>
                  </a:cubicBezTo>
                  <a:cubicBezTo>
                    <a:pt x="67000" y="109088"/>
                    <a:pt x="67000" y="109088"/>
                    <a:pt x="67000" y="109088"/>
                  </a:cubicBezTo>
                  <a:cubicBezTo>
                    <a:pt x="67000" y="109088"/>
                    <a:pt x="67000" y="109088"/>
                    <a:pt x="67500" y="109088"/>
                  </a:cubicBezTo>
                  <a:close/>
                </a:path>
              </a:pathLst>
            </a:custGeom>
            <a:solidFill>
              <a:schemeClr val="accent2">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6" name="Shape 206"/>
            <p:cNvSpPr/>
            <p:nvPr/>
          </p:nvSpPr>
          <p:spPr>
            <a:xfrm>
              <a:off x="4044026" y="2806550"/>
              <a:ext cx="786493" cy="852667"/>
            </a:xfrm>
            <a:custGeom>
              <a:avLst/>
              <a:gdLst/>
              <a:ahLst/>
              <a:cxnLst/>
              <a:rect l="0" t="0" r="0" b="0"/>
              <a:pathLst>
                <a:path w="120000" h="120000" extrusionOk="0">
                  <a:moveTo>
                    <a:pt x="120000" y="17550"/>
                  </a:moveTo>
                  <a:cubicBezTo>
                    <a:pt x="102075" y="62235"/>
                    <a:pt x="102075" y="62235"/>
                    <a:pt x="102075" y="62235"/>
                  </a:cubicBezTo>
                  <a:cubicBezTo>
                    <a:pt x="101593" y="62235"/>
                    <a:pt x="101593" y="62235"/>
                    <a:pt x="101593" y="62235"/>
                  </a:cubicBezTo>
                  <a:cubicBezTo>
                    <a:pt x="100141" y="57764"/>
                    <a:pt x="96261" y="54641"/>
                    <a:pt x="91904" y="52849"/>
                  </a:cubicBezTo>
                  <a:cubicBezTo>
                    <a:pt x="83186" y="50169"/>
                    <a:pt x="73498" y="54191"/>
                    <a:pt x="70106" y="62235"/>
                  </a:cubicBezTo>
                  <a:cubicBezTo>
                    <a:pt x="67196" y="69830"/>
                    <a:pt x="71558" y="78767"/>
                    <a:pt x="80276" y="81896"/>
                  </a:cubicBezTo>
                  <a:cubicBezTo>
                    <a:pt x="84638" y="83682"/>
                    <a:pt x="89482" y="83238"/>
                    <a:pt x="93839" y="81003"/>
                  </a:cubicBezTo>
                  <a:cubicBezTo>
                    <a:pt x="93839" y="81003"/>
                    <a:pt x="94326" y="81003"/>
                    <a:pt x="94326" y="81003"/>
                  </a:cubicBezTo>
                  <a:cubicBezTo>
                    <a:pt x="80276" y="115852"/>
                    <a:pt x="80276" y="115852"/>
                    <a:pt x="80276" y="115852"/>
                  </a:cubicBezTo>
                  <a:cubicBezTo>
                    <a:pt x="53151" y="122110"/>
                    <a:pt x="38131" y="119431"/>
                    <a:pt x="38131" y="119431"/>
                  </a:cubicBezTo>
                  <a:cubicBezTo>
                    <a:pt x="28442" y="118537"/>
                    <a:pt x="22146" y="108258"/>
                    <a:pt x="23598" y="101556"/>
                  </a:cubicBezTo>
                  <a:cubicBezTo>
                    <a:pt x="24568" y="94405"/>
                    <a:pt x="25056" y="91277"/>
                    <a:pt x="21176" y="88153"/>
                  </a:cubicBezTo>
                  <a:cubicBezTo>
                    <a:pt x="16820" y="85468"/>
                    <a:pt x="16820" y="81896"/>
                    <a:pt x="19242" y="80553"/>
                  </a:cubicBezTo>
                  <a:cubicBezTo>
                    <a:pt x="21176" y="79216"/>
                    <a:pt x="27960" y="76531"/>
                    <a:pt x="27960" y="76531"/>
                  </a:cubicBezTo>
                  <a:cubicBezTo>
                    <a:pt x="27960" y="76531"/>
                    <a:pt x="22634" y="73408"/>
                    <a:pt x="19724" y="72509"/>
                  </a:cubicBezTo>
                  <a:cubicBezTo>
                    <a:pt x="16820" y="71172"/>
                    <a:pt x="15367" y="66701"/>
                    <a:pt x="16820" y="64021"/>
                  </a:cubicBezTo>
                  <a:cubicBezTo>
                    <a:pt x="18754" y="61342"/>
                    <a:pt x="19242" y="54641"/>
                    <a:pt x="19242" y="54641"/>
                  </a:cubicBezTo>
                  <a:cubicBezTo>
                    <a:pt x="19242" y="54641"/>
                    <a:pt x="12458" y="51512"/>
                    <a:pt x="5191" y="47934"/>
                  </a:cubicBezTo>
                  <a:cubicBezTo>
                    <a:pt x="347" y="45703"/>
                    <a:pt x="-1104" y="42125"/>
                    <a:pt x="835" y="35873"/>
                  </a:cubicBezTo>
                  <a:cubicBezTo>
                    <a:pt x="49759" y="28273"/>
                    <a:pt x="49759" y="28273"/>
                    <a:pt x="49759" y="28273"/>
                  </a:cubicBezTo>
                  <a:cubicBezTo>
                    <a:pt x="51699" y="28273"/>
                    <a:pt x="53151" y="26487"/>
                    <a:pt x="52663" y="24257"/>
                  </a:cubicBezTo>
                  <a:cubicBezTo>
                    <a:pt x="52181" y="22465"/>
                    <a:pt x="51211" y="20678"/>
                    <a:pt x="49277" y="19785"/>
                  </a:cubicBezTo>
                  <a:cubicBezTo>
                    <a:pt x="46855" y="17999"/>
                    <a:pt x="44433" y="15763"/>
                    <a:pt x="43945" y="12191"/>
                  </a:cubicBezTo>
                  <a:cubicBezTo>
                    <a:pt x="42975" y="6382"/>
                    <a:pt x="47337" y="1018"/>
                    <a:pt x="53633" y="125"/>
                  </a:cubicBezTo>
                  <a:cubicBezTo>
                    <a:pt x="59929" y="-767"/>
                    <a:pt x="65744" y="3254"/>
                    <a:pt x="67196" y="9062"/>
                  </a:cubicBezTo>
                  <a:cubicBezTo>
                    <a:pt x="67683" y="12191"/>
                    <a:pt x="66714" y="15319"/>
                    <a:pt x="64291" y="17550"/>
                  </a:cubicBezTo>
                  <a:cubicBezTo>
                    <a:pt x="63321" y="18892"/>
                    <a:pt x="62352" y="21128"/>
                    <a:pt x="62839" y="22914"/>
                  </a:cubicBezTo>
                  <a:cubicBezTo>
                    <a:pt x="63321" y="24700"/>
                    <a:pt x="65261" y="26043"/>
                    <a:pt x="67196" y="25594"/>
                  </a:cubicBezTo>
                  <a:lnTo>
                    <a:pt x="120000" y="17550"/>
                  </a:lnTo>
                  <a:close/>
                </a:path>
              </a:pathLst>
            </a:custGeom>
            <a:solidFill>
              <a:schemeClr val="accent2">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7" name="Shape 207"/>
            <p:cNvSpPr/>
            <p:nvPr/>
          </p:nvSpPr>
          <p:spPr>
            <a:xfrm>
              <a:off x="4531326" y="2943958"/>
              <a:ext cx="889743" cy="1000126"/>
            </a:xfrm>
            <a:custGeom>
              <a:avLst/>
              <a:gdLst/>
              <a:ahLst/>
              <a:cxnLst/>
              <a:rect l="0" t="0" r="0" b="0"/>
              <a:pathLst>
                <a:path w="120000" h="120000" extrusionOk="0">
                  <a:moveTo>
                    <a:pt x="120000" y="81905"/>
                  </a:moveTo>
                  <a:cubicBezTo>
                    <a:pt x="120000" y="94477"/>
                    <a:pt x="120000" y="109333"/>
                    <a:pt x="120000" y="109333"/>
                  </a:cubicBezTo>
                  <a:cubicBezTo>
                    <a:pt x="120000" y="109333"/>
                    <a:pt x="103297" y="120000"/>
                    <a:pt x="63049" y="120000"/>
                  </a:cubicBezTo>
                  <a:cubicBezTo>
                    <a:pt x="22794" y="120000"/>
                    <a:pt x="5666" y="109333"/>
                    <a:pt x="5666" y="109333"/>
                  </a:cubicBezTo>
                  <a:cubicBezTo>
                    <a:pt x="5666" y="91811"/>
                    <a:pt x="5666" y="91811"/>
                    <a:pt x="5666" y="91811"/>
                  </a:cubicBezTo>
                  <a:cubicBezTo>
                    <a:pt x="22368" y="52572"/>
                    <a:pt x="22368" y="52572"/>
                    <a:pt x="22368" y="52572"/>
                  </a:cubicBezTo>
                  <a:cubicBezTo>
                    <a:pt x="23226" y="51050"/>
                    <a:pt x="22368" y="49522"/>
                    <a:pt x="20225" y="48761"/>
                  </a:cubicBezTo>
                  <a:cubicBezTo>
                    <a:pt x="18514" y="48383"/>
                    <a:pt x="16803" y="48383"/>
                    <a:pt x="15086" y="49144"/>
                  </a:cubicBezTo>
                  <a:cubicBezTo>
                    <a:pt x="12516" y="50283"/>
                    <a:pt x="9520" y="50666"/>
                    <a:pt x="6524" y="49522"/>
                  </a:cubicBezTo>
                  <a:cubicBezTo>
                    <a:pt x="1385" y="48000"/>
                    <a:pt x="-1183" y="42666"/>
                    <a:pt x="527" y="37716"/>
                  </a:cubicBezTo>
                  <a:cubicBezTo>
                    <a:pt x="2670" y="33144"/>
                    <a:pt x="8662" y="30855"/>
                    <a:pt x="13801" y="32383"/>
                  </a:cubicBezTo>
                  <a:cubicBezTo>
                    <a:pt x="16803" y="33522"/>
                    <a:pt x="18940" y="35427"/>
                    <a:pt x="19798" y="37716"/>
                  </a:cubicBezTo>
                  <a:cubicBezTo>
                    <a:pt x="20657" y="39238"/>
                    <a:pt x="21942" y="40761"/>
                    <a:pt x="23653" y="41144"/>
                  </a:cubicBezTo>
                  <a:cubicBezTo>
                    <a:pt x="25364" y="41905"/>
                    <a:pt x="27507" y="41144"/>
                    <a:pt x="27933" y="39616"/>
                  </a:cubicBezTo>
                  <a:cubicBezTo>
                    <a:pt x="44636" y="0"/>
                    <a:pt x="44636" y="0"/>
                    <a:pt x="44636" y="0"/>
                  </a:cubicBezTo>
                  <a:cubicBezTo>
                    <a:pt x="73753" y="31616"/>
                    <a:pt x="73753" y="31616"/>
                    <a:pt x="73753" y="31616"/>
                  </a:cubicBezTo>
                  <a:cubicBezTo>
                    <a:pt x="73753" y="31616"/>
                    <a:pt x="73327" y="31616"/>
                    <a:pt x="73327" y="31616"/>
                  </a:cubicBezTo>
                  <a:cubicBezTo>
                    <a:pt x="69041" y="30855"/>
                    <a:pt x="64760" y="32000"/>
                    <a:pt x="61764" y="34283"/>
                  </a:cubicBezTo>
                  <a:cubicBezTo>
                    <a:pt x="55340" y="38855"/>
                    <a:pt x="54482" y="47238"/>
                    <a:pt x="59621" y="52950"/>
                  </a:cubicBezTo>
                  <a:cubicBezTo>
                    <a:pt x="64760" y="58666"/>
                    <a:pt x="74180" y="59427"/>
                    <a:pt x="80177" y="54855"/>
                  </a:cubicBezTo>
                  <a:cubicBezTo>
                    <a:pt x="83599" y="52188"/>
                    <a:pt x="85743" y="48761"/>
                    <a:pt x="85743" y="44950"/>
                  </a:cubicBezTo>
                  <a:cubicBezTo>
                    <a:pt x="85743" y="44950"/>
                    <a:pt x="85743" y="44572"/>
                    <a:pt x="85743" y="44572"/>
                  </a:cubicBezTo>
                  <a:lnTo>
                    <a:pt x="120000" y="81905"/>
                  </a:lnTo>
                  <a:close/>
                </a:path>
              </a:pathLst>
            </a:custGeom>
            <a:solidFill>
              <a:schemeClr val="accent2"/>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8" name="Shape 208"/>
            <p:cNvSpPr/>
            <p:nvPr/>
          </p:nvSpPr>
          <p:spPr>
            <a:xfrm>
              <a:off x="4887669" y="2801083"/>
              <a:ext cx="755650" cy="771525"/>
            </a:xfrm>
            <a:custGeom>
              <a:avLst/>
              <a:gdLst/>
              <a:ahLst/>
              <a:cxnLst/>
              <a:rect l="0" t="0" r="0" b="0"/>
              <a:pathLst>
                <a:path w="120000" h="120000" extrusionOk="0">
                  <a:moveTo>
                    <a:pt x="120000" y="0"/>
                  </a:moveTo>
                  <a:cubicBezTo>
                    <a:pt x="113950" y="22716"/>
                    <a:pt x="102355" y="38022"/>
                    <a:pt x="96300" y="49877"/>
                  </a:cubicBezTo>
                  <a:cubicBezTo>
                    <a:pt x="87733" y="65677"/>
                    <a:pt x="84705" y="96294"/>
                    <a:pt x="84705" y="110122"/>
                  </a:cubicBezTo>
                  <a:cubicBezTo>
                    <a:pt x="84705" y="120000"/>
                    <a:pt x="84705" y="120000"/>
                    <a:pt x="84705" y="120000"/>
                  </a:cubicBezTo>
                  <a:cubicBezTo>
                    <a:pt x="47394" y="75555"/>
                    <a:pt x="47394" y="75555"/>
                    <a:pt x="47394" y="75555"/>
                  </a:cubicBezTo>
                  <a:cubicBezTo>
                    <a:pt x="45883" y="73577"/>
                    <a:pt x="43361" y="73577"/>
                    <a:pt x="41850" y="75061"/>
                  </a:cubicBezTo>
                  <a:cubicBezTo>
                    <a:pt x="39833" y="76050"/>
                    <a:pt x="38822" y="78022"/>
                    <a:pt x="38822" y="80494"/>
                  </a:cubicBezTo>
                  <a:cubicBezTo>
                    <a:pt x="38822" y="83455"/>
                    <a:pt x="37311" y="86911"/>
                    <a:pt x="34788" y="89383"/>
                  </a:cubicBezTo>
                  <a:cubicBezTo>
                    <a:pt x="29244" y="93333"/>
                    <a:pt x="21683" y="92344"/>
                    <a:pt x="17644" y="87405"/>
                  </a:cubicBezTo>
                  <a:cubicBezTo>
                    <a:pt x="13111" y="82466"/>
                    <a:pt x="14116" y="75061"/>
                    <a:pt x="19161" y="70616"/>
                  </a:cubicBezTo>
                  <a:cubicBezTo>
                    <a:pt x="22183" y="68644"/>
                    <a:pt x="25716" y="67655"/>
                    <a:pt x="28738" y="68150"/>
                  </a:cubicBezTo>
                  <a:cubicBezTo>
                    <a:pt x="31261" y="68644"/>
                    <a:pt x="33277" y="68150"/>
                    <a:pt x="34788" y="66666"/>
                  </a:cubicBezTo>
                  <a:cubicBezTo>
                    <a:pt x="36805" y="65183"/>
                    <a:pt x="36805" y="62716"/>
                    <a:pt x="35294" y="61233"/>
                  </a:cubicBezTo>
                  <a:cubicBezTo>
                    <a:pt x="0" y="18766"/>
                    <a:pt x="0" y="18766"/>
                    <a:pt x="0" y="18766"/>
                  </a:cubicBezTo>
                  <a:cubicBezTo>
                    <a:pt x="53444" y="10372"/>
                    <a:pt x="53444" y="10372"/>
                    <a:pt x="53444" y="10372"/>
                  </a:cubicBezTo>
                  <a:cubicBezTo>
                    <a:pt x="53444" y="10372"/>
                    <a:pt x="53444" y="10866"/>
                    <a:pt x="52938" y="10866"/>
                  </a:cubicBezTo>
                  <a:cubicBezTo>
                    <a:pt x="49916" y="14816"/>
                    <a:pt x="48405" y="19755"/>
                    <a:pt x="49411" y="24200"/>
                  </a:cubicBezTo>
                  <a:cubicBezTo>
                    <a:pt x="50922" y="33577"/>
                    <a:pt x="60000" y="40000"/>
                    <a:pt x="69577" y="38516"/>
                  </a:cubicBezTo>
                  <a:cubicBezTo>
                    <a:pt x="79161" y="37038"/>
                    <a:pt x="85211" y="28150"/>
                    <a:pt x="83700" y="18766"/>
                  </a:cubicBezTo>
                  <a:cubicBezTo>
                    <a:pt x="83194" y="13827"/>
                    <a:pt x="80166" y="9877"/>
                    <a:pt x="75627" y="7405"/>
                  </a:cubicBezTo>
                  <a:cubicBezTo>
                    <a:pt x="75627" y="6911"/>
                    <a:pt x="75627" y="6911"/>
                    <a:pt x="75627" y="6911"/>
                  </a:cubicBezTo>
                  <a:lnTo>
                    <a:pt x="120000" y="0"/>
                  </a:lnTo>
                  <a:close/>
                </a:path>
              </a:pathLst>
            </a:custGeom>
            <a:solidFill>
              <a:schemeClr val="accent2">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Shape 209"/>
            <p:cNvSpPr/>
            <p:nvPr/>
          </p:nvSpPr>
          <p:spPr>
            <a:xfrm>
              <a:off x="4700216" y="4086828"/>
              <a:ext cx="595044" cy="181898"/>
            </a:xfrm>
            <a:custGeom>
              <a:avLst/>
              <a:gdLst/>
              <a:ahLst/>
              <a:cxnLst/>
              <a:rect l="0" t="0" r="0" b="0"/>
              <a:pathLst>
                <a:path w="120000" h="120000" extrusionOk="0">
                  <a:moveTo>
                    <a:pt x="115915" y="87"/>
                  </a:moveTo>
                  <a:cubicBezTo>
                    <a:pt x="115277" y="87"/>
                    <a:pt x="114632" y="87"/>
                    <a:pt x="113994" y="2181"/>
                  </a:cubicBezTo>
                  <a:cubicBezTo>
                    <a:pt x="69174" y="88058"/>
                    <a:pt x="69174" y="88058"/>
                    <a:pt x="69174" y="88058"/>
                  </a:cubicBezTo>
                  <a:cubicBezTo>
                    <a:pt x="63414" y="98530"/>
                    <a:pt x="56366" y="98530"/>
                    <a:pt x="51246" y="88058"/>
                  </a:cubicBezTo>
                  <a:cubicBezTo>
                    <a:pt x="5787" y="2181"/>
                    <a:pt x="5787" y="2181"/>
                    <a:pt x="5787" y="2181"/>
                  </a:cubicBezTo>
                  <a:cubicBezTo>
                    <a:pt x="3865" y="-2007"/>
                    <a:pt x="1305" y="87"/>
                    <a:pt x="666" y="6370"/>
                  </a:cubicBezTo>
                  <a:cubicBezTo>
                    <a:pt x="-616" y="12654"/>
                    <a:pt x="22" y="18938"/>
                    <a:pt x="1944" y="23127"/>
                  </a:cubicBezTo>
                  <a:cubicBezTo>
                    <a:pt x="47402" y="109003"/>
                    <a:pt x="47402" y="109003"/>
                    <a:pt x="47402" y="109003"/>
                  </a:cubicBezTo>
                  <a:cubicBezTo>
                    <a:pt x="55089" y="123665"/>
                    <a:pt x="64692" y="123665"/>
                    <a:pt x="73017" y="109003"/>
                  </a:cubicBezTo>
                  <a:cubicBezTo>
                    <a:pt x="117837" y="23127"/>
                    <a:pt x="117837" y="23127"/>
                    <a:pt x="117837" y="23127"/>
                  </a:cubicBezTo>
                  <a:cubicBezTo>
                    <a:pt x="119759" y="18938"/>
                    <a:pt x="120397" y="12654"/>
                    <a:pt x="119759" y="6370"/>
                  </a:cubicBezTo>
                  <a:cubicBezTo>
                    <a:pt x="118476" y="2181"/>
                    <a:pt x="117198" y="87"/>
                    <a:pt x="115915" y="87"/>
                  </a:cubicBezTo>
                  <a:close/>
                </a:path>
              </a:pathLst>
            </a:custGeom>
            <a:solidFill>
              <a:schemeClr val="accent2">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0" name="Shape 210"/>
            <p:cNvSpPr/>
            <p:nvPr/>
          </p:nvSpPr>
          <p:spPr>
            <a:xfrm>
              <a:off x="4700216" y="4229703"/>
              <a:ext cx="595044" cy="181898"/>
            </a:xfrm>
            <a:custGeom>
              <a:avLst/>
              <a:gdLst/>
              <a:ahLst/>
              <a:cxnLst/>
              <a:rect l="0" t="0" r="0" b="0"/>
              <a:pathLst>
                <a:path w="120000" h="120000" extrusionOk="0">
                  <a:moveTo>
                    <a:pt x="115915" y="87"/>
                  </a:moveTo>
                  <a:cubicBezTo>
                    <a:pt x="115277" y="87"/>
                    <a:pt x="114632" y="2181"/>
                    <a:pt x="113994" y="2181"/>
                  </a:cubicBezTo>
                  <a:cubicBezTo>
                    <a:pt x="69174" y="88058"/>
                    <a:pt x="69174" y="88058"/>
                    <a:pt x="69174" y="88058"/>
                  </a:cubicBezTo>
                  <a:cubicBezTo>
                    <a:pt x="63414" y="98530"/>
                    <a:pt x="56366" y="98530"/>
                    <a:pt x="51246" y="88058"/>
                  </a:cubicBezTo>
                  <a:cubicBezTo>
                    <a:pt x="5787" y="2181"/>
                    <a:pt x="5787" y="2181"/>
                    <a:pt x="5787" y="2181"/>
                  </a:cubicBezTo>
                  <a:cubicBezTo>
                    <a:pt x="3865" y="-2007"/>
                    <a:pt x="1305" y="87"/>
                    <a:pt x="666" y="6370"/>
                  </a:cubicBezTo>
                  <a:cubicBezTo>
                    <a:pt x="-616" y="12654"/>
                    <a:pt x="22" y="21032"/>
                    <a:pt x="1944" y="25221"/>
                  </a:cubicBezTo>
                  <a:cubicBezTo>
                    <a:pt x="47402" y="109003"/>
                    <a:pt x="47402" y="109003"/>
                    <a:pt x="47402" y="109003"/>
                  </a:cubicBezTo>
                  <a:cubicBezTo>
                    <a:pt x="55089" y="123665"/>
                    <a:pt x="64692" y="123665"/>
                    <a:pt x="73017" y="109003"/>
                  </a:cubicBezTo>
                  <a:cubicBezTo>
                    <a:pt x="117837" y="25221"/>
                    <a:pt x="117837" y="25221"/>
                    <a:pt x="117837" y="25221"/>
                  </a:cubicBezTo>
                  <a:cubicBezTo>
                    <a:pt x="119759" y="21032"/>
                    <a:pt x="120397" y="12654"/>
                    <a:pt x="119759" y="6370"/>
                  </a:cubicBezTo>
                  <a:cubicBezTo>
                    <a:pt x="118476" y="2181"/>
                    <a:pt x="117198" y="87"/>
                    <a:pt x="115915" y="87"/>
                  </a:cubicBezTo>
                  <a:close/>
                </a:path>
              </a:pathLst>
            </a:custGeom>
            <a:solidFill>
              <a:schemeClr val="accent2">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1" name="Shape 211"/>
            <p:cNvSpPr/>
            <p:nvPr/>
          </p:nvSpPr>
          <p:spPr>
            <a:xfrm>
              <a:off x="4700216" y="4374692"/>
              <a:ext cx="595044" cy="182960"/>
            </a:xfrm>
            <a:custGeom>
              <a:avLst/>
              <a:gdLst/>
              <a:ahLst/>
              <a:cxnLst/>
              <a:rect l="0" t="0" r="0" b="0"/>
              <a:pathLst>
                <a:path w="120000" h="120000" extrusionOk="0">
                  <a:moveTo>
                    <a:pt x="115915" y="780"/>
                  </a:moveTo>
                  <a:cubicBezTo>
                    <a:pt x="115277" y="780"/>
                    <a:pt x="114632" y="780"/>
                    <a:pt x="113994" y="780"/>
                  </a:cubicBezTo>
                  <a:cubicBezTo>
                    <a:pt x="69174" y="86160"/>
                    <a:pt x="69174" y="86160"/>
                    <a:pt x="69174" y="86160"/>
                  </a:cubicBezTo>
                  <a:cubicBezTo>
                    <a:pt x="63414" y="96572"/>
                    <a:pt x="56366" y="96572"/>
                    <a:pt x="51246" y="86160"/>
                  </a:cubicBezTo>
                  <a:cubicBezTo>
                    <a:pt x="5787" y="780"/>
                    <a:pt x="5787" y="780"/>
                    <a:pt x="5787" y="780"/>
                  </a:cubicBezTo>
                  <a:cubicBezTo>
                    <a:pt x="3865" y="-1301"/>
                    <a:pt x="1305" y="780"/>
                    <a:pt x="666" y="7028"/>
                  </a:cubicBezTo>
                  <a:cubicBezTo>
                    <a:pt x="-616" y="13275"/>
                    <a:pt x="22" y="19522"/>
                    <a:pt x="1944" y="23687"/>
                  </a:cubicBezTo>
                  <a:cubicBezTo>
                    <a:pt x="47402" y="109067"/>
                    <a:pt x="47402" y="109067"/>
                    <a:pt x="47402" y="109067"/>
                  </a:cubicBezTo>
                  <a:cubicBezTo>
                    <a:pt x="55089" y="123644"/>
                    <a:pt x="64692" y="123644"/>
                    <a:pt x="73017" y="109067"/>
                  </a:cubicBezTo>
                  <a:cubicBezTo>
                    <a:pt x="117837" y="23687"/>
                    <a:pt x="117837" y="23687"/>
                    <a:pt x="117837" y="23687"/>
                  </a:cubicBezTo>
                  <a:cubicBezTo>
                    <a:pt x="119759" y="19522"/>
                    <a:pt x="120397" y="13275"/>
                    <a:pt x="119759" y="7028"/>
                  </a:cubicBezTo>
                  <a:cubicBezTo>
                    <a:pt x="118476" y="2863"/>
                    <a:pt x="117198" y="780"/>
                    <a:pt x="115915" y="780"/>
                  </a:cubicBezTo>
                  <a:close/>
                </a:path>
              </a:pathLst>
            </a:custGeom>
            <a:solidFill>
              <a:schemeClr val="accent2">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212" name="Shape 212"/>
          <p:cNvGrpSpPr/>
          <p:nvPr/>
        </p:nvGrpSpPr>
        <p:grpSpPr>
          <a:xfrm>
            <a:off x="6077203" y="1953702"/>
            <a:ext cx="1620896" cy="2603950"/>
            <a:chOff x="6077203" y="1953702"/>
            <a:chExt cx="1620896" cy="2603950"/>
          </a:xfrm>
        </p:grpSpPr>
        <p:sp>
          <p:nvSpPr>
            <p:cNvPr id="213" name="Shape 213"/>
            <p:cNvSpPr/>
            <p:nvPr/>
          </p:nvSpPr>
          <p:spPr>
            <a:xfrm>
              <a:off x="6351344" y="1953702"/>
              <a:ext cx="873126" cy="923581"/>
            </a:xfrm>
            <a:custGeom>
              <a:avLst/>
              <a:gdLst/>
              <a:ahLst/>
              <a:cxnLst/>
              <a:rect l="0" t="0" r="0" b="0"/>
              <a:pathLst>
                <a:path w="120000" h="120000" extrusionOk="0">
                  <a:moveTo>
                    <a:pt x="118254" y="79161"/>
                  </a:moveTo>
                  <a:cubicBezTo>
                    <a:pt x="116509" y="84525"/>
                    <a:pt x="110398" y="86995"/>
                    <a:pt x="104728" y="84933"/>
                  </a:cubicBezTo>
                  <a:cubicBezTo>
                    <a:pt x="102107" y="84112"/>
                    <a:pt x="99927" y="81636"/>
                    <a:pt x="98617" y="79161"/>
                  </a:cubicBezTo>
                  <a:cubicBezTo>
                    <a:pt x="98182" y="77512"/>
                    <a:pt x="96872" y="76272"/>
                    <a:pt x="95126" y="75444"/>
                  </a:cubicBezTo>
                  <a:cubicBezTo>
                    <a:pt x="93381" y="75037"/>
                    <a:pt x="91201" y="75858"/>
                    <a:pt x="90761" y="77512"/>
                  </a:cubicBezTo>
                  <a:cubicBezTo>
                    <a:pt x="73309" y="120000"/>
                    <a:pt x="73309" y="120000"/>
                    <a:pt x="73309" y="120000"/>
                  </a:cubicBezTo>
                  <a:cubicBezTo>
                    <a:pt x="44070" y="86174"/>
                    <a:pt x="44070" y="86174"/>
                    <a:pt x="44070" y="86174"/>
                  </a:cubicBezTo>
                  <a:cubicBezTo>
                    <a:pt x="44070" y="86174"/>
                    <a:pt x="44070" y="86174"/>
                    <a:pt x="44510" y="86174"/>
                  </a:cubicBezTo>
                  <a:cubicBezTo>
                    <a:pt x="48436" y="86588"/>
                    <a:pt x="52801" y="85760"/>
                    <a:pt x="56292" y="82871"/>
                  </a:cubicBezTo>
                  <a:cubicBezTo>
                    <a:pt x="62838" y="77920"/>
                    <a:pt x="63707" y="68845"/>
                    <a:pt x="58472" y="63072"/>
                  </a:cubicBezTo>
                  <a:cubicBezTo>
                    <a:pt x="53236" y="56886"/>
                    <a:pt x="43635" y="56059"/>
                    <a:pt x="37089" y="61010"/>
                  </a:cubicBezTo>
                  <a:cubicBezTo>
                    <a:pt x="34034" y="63486"/>
                    <a:pt x="31853" y="67196"/>
                    <a:pt x="31853" y="71320"/>
                  </a:cubicBezTo>
                  <a:cubicBezTo>
                    <a:pt x="31853" y="71734"/>
                    <a:pt x="31853" y="71734"/>
                    <a:pt x="31853" y="71734"/>
                  </a:cubicBezTo>
                  <a:cubicBezTo>
                    <a:pt x="0" y="35433"/>
                    <a:pt x="0" y="35433"/>
                    <a:pt x="0" y="35433"/>
                  </a:cubicBezTo>
                  <a:cubicBezTo>
                    <a:pt x="6980" y="26357"/>
                    <a:pt x="15271" y="19344"/>
                    <a:pt x="21382" y="14807"/>
                  </a:cubicBezTo>
                  <a:cubicBezTo>
                    <a:pt x="36654" y="4083"/>
                    <a:pt x="81600" y="-5819"/>
                    <a:pt x="120000" y="4083"/>
                  </a:cubicBezTo>
                  <a:cubicBezTo>
                    <a:pt x="96437" y="63072"/>
                    <a:pt x="96437" y="63072"/>
                    <a:pt x="96437" y="63072"/>
                  </a:cubicBezTo>
                  <a:cubicBezTo>
                    <a:pt x="96437" y="63072"/>
                    <a:pt x="96437" y="63072"/>
                    <a:pt x="96437" y="63072"/>
                  </a:cubicBezTo>
                  <a:cubicBezTo>
                    <a:pt x="95561" y="64721"/>
                    <a:pt x="96437" y="66783"/>
                    <a:pt x="98182" y="67196"/>
                  </a:cubicBezTo>
                  <a:cubicBezTo>
                    <a:pt x="99927" y="68023"/>
                    <a:pt x="102107" y="68023"/>
                    <a:pt x="103852" y="67196"/>
                  </a:cubicBezTo>
                  <a:cubicBezTo>
                    <a:pt x="106032" y="65548"/>
                    <a:pt x="109523" y="65548"/>
                    <a:pt x="112143" y="66369"/>
                  </a:cubicBezTo>
                  <a:cubicBezTo>
                    <a:pt x="117814" y="68437"/>
                    <a:pt x="120434" y="74209"/>
                    <a:pt x="118254" y="79161"/>
                  </a:cubicBezTo>
                  <a:close/>
                </a:path>
              </a:pathLst>
            </a:custGeom>
            <a:solidFill>
              <a:schemeClr val="accent3">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4" name="Shape 214"/>
            <p:cNvSpPr/>
            <p:nvPr/>
          </p:nvSpPr>
          <p:spPr>
            <a:xfrm>
              <a:off x="6916495" y="1994632"/>
              <a:ext cx="781604" cy="1023235"/>
            </a:xfrm>
            <a:custGeom>
              <a:avLst/>
              <a:gdLst/>
              <a:ahLst/>
              <a:cxnLst/>
              <a:rect l="0" t="0" r="0" b="0"/>
              <a:pathLst>
                <a:path w="120000" h="120000" extrusionOk="0">
                  <a:moveTo>
                    <a:pt x="119916" y="76334"/>
                  </a:moveTo>
                  <a:cubicBezTo>
                    <a:pt x="119429" y="81171"/>
                    <a:pt x="118942" y="86013"/>
                    <a:pt x="117962" y="90107"/>
                  </a:cubicBezTo>
                  <a:cubicBezTo>
                    <a:pt x="71168" y="96067"/>
                    <a:pt x="71168" y="96067"/>
                    <a:pt x="71168" y="96067"/>
                  </a:cubicBezTo>
                  <a:cubicBezTo>
                    <a:pt x="69220" y="96441"/>
                    <a:pt x="67754" y="97926"/>
                    <a:pt x="68246" y="99418"/>
                  </a:cubicBezTo>
                  <a:cubicBezTo>
                    <a:pt x="68246" y="101278"/>
                    <a:pt x="69707" y="102395"/>
                    <a:pt x="71168" y="103512"/>
                  </a:cubicBezTo>
                  <a:cubicBezTo>
                    <a:pt x="74095" y="104629"/>
                    <a:pt x="76043" y="106863"/>
                    <a:pt x="76530" y="109471"/>
                  </a:cubicBezTo>
                  <a:cubicBezTo>
                    <a:pt x="77990" y="114314"/>
                    <a:pt x="73608" y="118782"/>
                    <a:pt x="67267" y="119899"/>
                  </a:cubicBezTo>
                  <a:cubicBezTo>
                    <a:pt x="60931" y="120642"/>
                    <a:pt x="54596" y="117291"/>
                    <a:pt x="53622" y="112448"/>
                  </a:cubicBezTo>
                  <a:cubicBezTo>
                    <a:pt x="53135" y="109845"/>
                    <a:pt x="54109" y="107237"/>
                    <a:pt x="56057" y="105377"/>
                  </a:cubicBezTo>
                  <a:cubicBezTo>
                    <a:pt x="57517" y="103886"/>
                    <a:pt x="58010" y="102395"/>
                    <a:pt x="58010" y="100909"/>
                  </a:cubicBezTo>
                  <a:cubicBezTo>
                    <a:pt x="57517" y="99043"/>
                    <a:pt x="55570" y="98301"/>
                    <a:pt x="53622" y="98301"/>
                  </a:cubicBezTo>
                  <a:cubicBezTo>
                    <a:pt x="53622" y="98301"/>
                    <a:pt x="53622" y="98301"/>
                    <a:pt x="53135" y="98301"/>
                  </a:cubicBezTo>
                  <a:cubicBezTo>
                    <a:pt x="0" y="105003"/>
                    <a:pt x="0" y="105003"/>
                    <a:pt x="0" y="105003"/>
                  </a:cubicBezTo>
                  <a:cubicBezTo>
                    <a:pt x="18525" y="67766"/>
                    <a:pt x="18525" y="67766"/>
                    <a:pt x="18525" y="67766"/>
                  </a:cubicBezTo>
                  <a:cubicBezTo>
                    <a:pt x="18525" y="67766"/>
                    <a:pt x="18525" y="68140"/>
                    <a:pt x="19012" y="68140"/>
                  </a:cubicBezTo>
                  <a:cubicBezTo>
                    <a:pt x="20472" y="71491"/>
                    <a:pt x="23886" y="74100"/>
                    <a:pt x="28761" y="75585"/>
                  </a:cubicBezTo>
                  <a:cubicBezTo>
                    <a:pt x="37531" y="78194"/>
                    <a:pt x="46794" y="74842"/>
                    <a:pt x="50208" y="68140"/>
                  </a:cubicBezTo>
                  <a:cubicBezTo>
                    <a:pt x="53622" y="61438"/>
                    <a:pt x="49234" y="53993"/>
                    <a:pt x="40458" y="51384"/>
                  </a:cubicBezTo>
                  <a:cubicBezTo>
                    <a:pt x="36071" y="50267"/>
                    <a:pt x="30709" y="50641"/>
                    <a:pt x="26808" y="52127"/>
                  </a:cubicBezTo>
                  <a:cubicBezTo>
                    <a:pt x="26321" y="52127"/>
                    <a:pt x="26321" y="52127"/>
                    <a:pt x="26321" y="52501"/>
                  </a:cubicBezTo>
                  <a:cubicBezTo>
                    <a:pt x="52156" y="0"/>
                    <a:pt x="52156" y="0"/>
                    <a:pt x="52156" y="0"/>
                  </a:cubicBezTo>
                  <a:cubicBezTo>
                    <a:pt x="57517" y="1491"/>
                    <a:pt x="62879" y="2976"/>
                    <a:pt x="68246" y="5211"/>
                  </a:cubicBezTo>
                  <a:cubicBezTo>
                    <a:pt x="114067" y="23458"/>
                    <a:pt x="120889" y="48776"/>
                    <a:pt x="119916" y="76334"/>
                  </a:cubicBezTo>
                  <a:close/>
                </a:path>
              </a:pathLst>
            </a:custGeom>
            <a:solidFill>
              <a:schemeClr val="accent3">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5" name="Shape 215"/>
            <p:cNvSpPr/>
            <p:nvPr/>
          </p:nvSpPr>
          <p:spPr>
            <a:xfrm>
              <a:off x="6100521" y="2254982"/>
              <a:ext cx="758825" cy="768350"/>
            </a:xfrm>
            <a:custGeom>
              <a:avLst/>
              <a:gdLst/>
              <a:ahLst/>
              <a:cxnLst/>
              <a:rect l="0" t="0" r="0" b="0"/>
              <a:pathLst>
                <a:path w="120000" h="120000" extrusionOk="0">
                  <a:moveTo>
                    <a:pt x="67277" y="109088"/>
                  </a:moveTo>
                  <a:cubicBezTo>
                    <a:pt x="70794" y="105122"/>
                    <a:pt x="71800" y="100166"/>
                    <a:pt x="71294" y="95205"/>
                  </a:cubicBezTo>
                  <a:cubicBezTo>
                    <a:pt x="69788" y="85783"/>
                    <a:pt x="60755" y="79338"/>
                    <a:pt x="51211" y="81322"/>
                  </a:cubicBezTo>
                  <a:cubicBezTo>
                    <a:pt x="41672" y="82811"/>
                    <a:pt x="35144" y="91238"/>
                    <a:pt x="36650" y="100661"/>
                  </a:cubicBezTo>
                  <a:cubicBezTo>
                    <a:pt x="37655" y="105622"/>
                    <a:pt x="40672" y="110083"/>
                    <a:pt x="44688" y="112561"/>
                  </a:cubicBezTo>
                  <a:cubicBezTo>
                    <a:pt x="45188" y="112561"/>
                    <a:pt x="45188" y="112561"/>
                    <a:pt x="45188" y="112561"/>
                  </a:cubicBezTo>
                  <a:cubicBezTo>
                    <a:pt x="0" y="120000"/>
                    <a:pt x="0" y="120000"/>
                    <a:pt x="0" y="120000"/>
                  </a:cubicBezTo>
                  <a:cubicBezTo>
                    <a:pt x="1505" y="117522"/>
                    <a:pt x="3011" y="114544"/>
                    <a:pt x="5022" y="111572"/>
                  </a:cubicBezTo>
                  <a:cubicBezTo>
                    <a:pt x="7027" y="108594"/>
                    <a:pt x="18077" y="91733"/>
                    <a:pt x="23600" y="83305"/>
                  </a:cubicBezTo>
                  <a:cubicBezTo>
                    <a:pt x="25605" y="80333"/>
                    <a:pt x="26111" y="76861"/>
                    <a:pt x="25105" y="73883"/>
                  </a:cubicBezTo>
                  <a:cubicBezTo>
                    <a:pt x="15566" y="44133"/>
                    <a:pt x="24100" y="18844"/>
                    <a:pt x="36650" y="0"/>
                  </a:cubicBezTo>
                  <a:cubicBezTo>
                    <a:pt x="73305" y="44133"/>
                    <a:pt x="73305" y="44133"/>
                    <a:pt x="73305" y="44133"/>
                  </a:cubicBezTo>
                  <a:cubicBezTo>
                    <a:pt x="74311" y="45622"/>
                    <a:pt x="76822" y="46116"/>
                    <a:pt x="78827" y="44627"/>
                  </a:cubicBezTo>
                  <a:cubicBezTo>
                    <a:pt x="80333" y="43138"/>
                    <a:pt x="81338" y="41155"/>
                    <a:pt x="81338" y="39172"/>
                  </a:cubicBezTo>
                  <a:cubicBezTo>
                    <a:pt x="81838" y="35700"/>
                    <a:pt x="83350" y="32727"/>
                    <a:pt x="85855" y="30250"/>
                  </a:cubicBezTo>
                  <a:cubicBezTo>
                    <a:pt x="90877" y="26283"/>
                    <a:pt x="98411" y="26777"/>
                    <a:pt x="102927" y="31733"/>
                  </a:cubicBezTo>
                  <a:cubicBezTo>
                    <a:pt x="106944" y="37188"/>
                    <a:pt x="106444" y="44627"/>
                    <a:pt x="100922" y="48594"/>
                  </a:cubicBezTo>
                  <a:cubicBezTo>
                    <a:pt x="98411" y="51072"/>
                    <a:pt x="94894" y="51572"/>
                    <a:pt x="91383" y="51072"/>
                  </a:cubicBezTo>
                  <a:cubicBezTo>
                    <a:pt x="89372" y="50577"/>
                    <a:pt x="87366" y="51572"/>
                    <a:pt x="85355" y="52561"/>
                  </a:cubicBezTo>
                  <a:cubicBezTo>
                    <a:pt x="83850" y="54050"/>
                    <a:pt x="83350" y="56527"/>
                    <a:pt x="84855" y="58016"/>
                  </a:cubicBezTo>
                  <a:cubicBezTo>
                    <a:pt x="120000" y="100661"/>
                    <a:pt x="120000" y="100661"/>
                    <a:pt x="120000" y="100661"/>
                  </a:cubicBezTo>
                  <a:cubicBezTo>
                    <a:pt x="67277" y="109088"/>
                    <a:pt x="67277" y="109088"/>
                    <a:pt x="67277" y="109088"/>
                  </a:cubicBezTo>
                  <a:cubicBezTo>
                    <a:pt x="67277" y="109088"/>
                    <a:pt x="67277" y="109088"/>
                    <a:pt x="67277" y="109088"/>
                  </a:cubicBezTo>
                  <a:close/>
                </a:path>
              </a:pathLst>
            </a:custGeom>
            <a:solidFill>
              <a:schemeClr val="accent3">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6" name="Shape 216"/>
            <p:cNvSpPr/>
            <p:nvPr/>
          </p:nvSpPr>
          <p:spPr>
            <a:xfrm>
              <a:off x="6077203" y="2806550"/>
              <a:ext cx="788493" cy="852667"/>
            </a:xfrm>
            <a:custGeom>
              <a:avLst/>
              <a:gdLst/>
              <a:ahLst/>
              <a:cxnLst/>
              <a:rect l="0" t="0" r="0" b="0"/>
              <a:pathLst>
                <a:path w="120000" h="120000" extrusionOk="0">
                  <a:moveTo>
                    <a:pt x="120000" y="17550"/>
                  </a:moveTo>
                  <a:cubicBezTo>
                    <a:pt x="101638" y="62235"/>
                    <a:pt x="101638" y="62235"/>
                    <a:pt x="101638" y="62235"/>
                  </a:cubicBezTo>
                  <a:cubicBezTo>
                    <a:pt x="101638" y="62235"/>
                    <a:pt x="101638" y="62235"/>
                    <a:pt x="101638" y="62235"/>
                  </a:cubicBezTo>
                  <a:cubicBezTo>
                    <a:pt x="99707" y="57764"/>
                    <a:pt x="96321" y="54641"/>
                    <a:pt x="91975" y="52849"/>
                  </a:cubicBezTo>
                  <a:cubicBezTo>
                    <a:pt x="83277" y="50169"/>
                    <a:pt x="73613" y="54191"/>
                    <a:pt x="70227" y="62235"/>
                  </a:cubicBezTo>
                  <a:cubicBezTo>
                    <a:pt x="66847" y="69830"/>
                    <a:pt x="71193" y="78767"/>
                    <a:pt x="79891" y="81896"/>
                  </a:cubicBezTo>
                  <a:cubicBezTo>
                    <a:pt x="84726" y="83682"/>
                    <a:pt x="89555" y="83238"/>
                    <a:pt x="93906" y="81003"/>
                  </a:cubicBezTo>
                  <a:cubicBezTo>
                    <a:pt x="93906" y="81003"/>
                    <a:pt x="93906" y="81003"/>
                    <a:pt x="94389" y="81003"/>
                  </a:cubicBezTo>
                  <a:cubicBezTo>
                    <a:pt x="79891" y="115852"/>
                    <a:pt x="79891" y="115852"/>
                    <a:pt x="79891" y="115852"/>
                  </a:cubicBezTo>
                  <a:cubicBezTo>
                    <a:pt x="53315" y="122110"/>
                    <a:pt x="37856" y="119431"/>
                    <a:pt x="37856" y="119431"/>
                  </a:cubicBezTo>
                  <a:cubicBezTo>
                    <a:pt x="28187" y="118537"/>
                    <a:pt x="22392" y="108258"/>
                    <a:pt x="23358" y="101556"/>
                  </a:cubicBezTo>
                  <a:cubicBezTo>
                    <a:pt x="24807" y="94405"/>
                    <a:pt x="25290" y="91277"/>
                    <a:pt x="20944" y="88153"/>
                  </a:cubicBezTo>
                  <a:cubicBezTo>
                    <a:pt x="17075" y="85468"/>
                    <a:pt x="17075" y="81896"/>
                    <a:pt x="19007" y="80553"/>
                  </a:cubicBezTo>
                  <a:cubicBezTo>
                    <a:pt x="20944" y="79216"/>
                    <a:pt x="27704" y="76531"/>
                    <a:pt x="27704" y="76531"/>
                  </a:cubicBezTo>
                  <a:cubicBezTo>
                    <a:pt x="27704" y="76531"/>
                    <a:pt x="22875" y="73408"/>
                    <a:pt x="19972" y="72509"/>
                  </a:cubicBezTo>
                  <a:cubicBezTo>
                    <a:pt x="17075" y="71172"/>
                    <a:pt x="15626" y="66701"/>
                    <a:pt x="17075" y="64021"/>
                  </a:cubicBezTo>
                  <a:cubicBezTo>
                    <a:pt x="18524" y="61342"/>
                    <a:pt x="19007" y="54641"/>
                    <a:pt x="19007" y="54641"/>
                  </a:cubicBezTo>
                  <a:cubicBezTo>
                    <a:pt x="19007" y="54641"/>
                    <a:pt x="12729" y="51512"/>
                    <a:pt x="5480" y="47934"/>
                  </a:cubicBezTo>
                  <a:cubicBezTo>
                    <a:pt x="162" y="45703"/>
                    <a:pt x="-1285" y="42125"/>
                    <a:pt x="1128" y="35873"/>
                  </a:cubicBezTo>
                  <a:cubicBezTo>
                    <a:pt x="49452" y="28273"/>
                    <a:pt x="49452" y="28273"/>
                    <a:pt x="49452" y="28273"/>
                  </a:cubicBezTo>
                  <a:cubicBezTo>
                    <a:pt x="51866" y="28273"/>
                    <a:pt x="52832" y="26487"/>
                    <a:pt x="52832" y="24257"/>
                  </a:cubicBezTo>
                  <a:cubicBezTo>
                    <a:pt x="52349" y="22465"/>
                    <a:pt x="51383" y="20678"/>
                    <a:pt x="49452" y="19785"/>
                  </a:cubicBezTo>
                  <a:cubicBezTo>
                    <a:pt x="46554" y="17999"/>
                    <a:pt x="44617" y="15763"/>
                    <a:pt x="44134" y="12191"/>
                  </a:cubicBezTo>
                  <a:cubicBezTo>
                    <a:pt x="43168" y="6382"/>
                    <a:pt x="47520" y="1018"/>
                    <a:pt x="53798" y="125"/>
                  </a:cubicBezTo>
                  <a:cubicBezTo>
                    <a:pt x="60081" y="-767"/>
                    <a:pt x="65881" y="3254"/>
                    <a:pt x="66847" y="9062"/>
                  </a:cubicBezTo>
                  <a:cubicBezTo>
                    <a:pt x="67330" y="12191"/>
                    <a:pt x="66364" y="15319"/>
                    <a:pt x="64433" y="17550"/>
                  </a:cubicBezTo>
                  <a:cubicBezTo>
                    <a:pt x="62978" y="18892"/>
                    <a:pt x="62495" y="21128"/>
                    <a:pt x="62978" y="22914"/>
                  </a:cubicBezTo>
                  <a:cubicBezTo>
                    <a:pt x="62978" y="24700"/>
                    <a:pt x="65398" y="26043"/>
                    <a:pt x="67330" y="25594"/>
                  </a:cubicBezTo>
                  <a:lnTo>
                    <a:pt x="120000" y="17550"/>
                  </a:lnTo>
                  <a:close/>
                </a:path>
              </a:pathLst>
            </a:custGeom>
            <a:solidFill>
              <a:schemeClr val="accent3">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7" name="Shape 217"/>
            <p:cNvSpPr/>
            <p:nvPr/>
          </p:nvSpPr>
          <p:spPr>
            <a:xfrm>
              <a:off x="6565236" y="2943958"/>
              <a:ext cx="891009" cy="1000126"/>
            </a:xfrm>
            <a:custGeom>
              <a:avLst/>
              <a:gdLst/>
              <a:ahLst/>
              <a:cxnLst/>
              <a:rect l="0" t="0" r="0" b="0"/>
              <a:pathLst>
                <a:path w="120000" h="120000" extrusionOk="0">
                  <a:moveTo>
                    <a:pt x="120000" y="81905"/>
                  </a:moveTo>
                  <a:cubicBezTo>
                    <a:pt x="120000" y="94477"/>
                    <a:pt x="120000" y="109333"/>
                    <a:pt x="120000" y="109333"/>
                  </a:cubicBezTo>
                  <a:cubicBezTo>
                    <a:pt x="120000" y="109333"/>
                    <a:pt x="102897" y="120000"/>
                    <a:pt x="62698" y="120000"/>
                  </a:cubicBezTo>
                  <a:cubicBezTo>
                    <a:pt x="22505" y="120000"/>
                    <a:pt x="5830" y="109333"/>
                    <a:pt x="5830" y="109333"/>
                  </a:cubicBezTo>
                  <a:cubicBezTo>
                    <a:pt x="5830" y="91811"/>
                    <a:pt x="5830" y="91811"/>
                    <a:pt x="5830" y="91811"/>
                  </a:cubicBezTo>
                  <a:cubicBezTo>
                    <a:pt x="22505" y="52572"/>
                    <a:pt x="22505" y="52572"/>
                    <a:pt x="22505" y="52572"/>
                  </a:cubicBezTo>
                  <a:cubicBezTo>
                    <a:pt x="22932" y="51050"/>
                    <a:pt x="22078" y="49522"/>
                    <a:pt x="20369" y="48761"/>
                  </a:cubicBezTo>
                  <a:cubicBezTo>
                    <a:pt x="18660" y="48383"/>
                    <a:pt x="16945" y="48383"/>
                    <a:pt x="15236" y="49144"/>
                  </a:cubicBezTo>
                  <a:cubicBezTo>
                    <a:pt x="12672" y="50283"/>
                    <a:pt x="9675" y="50666"/>
                    <a:pt x="6684" y="49522"/>
                  </a:cubicBezTo>
                  <a:cubicBezTo>
                    <a:pt x="1551" y="48000"/>
                    <a:pt x="-1439" y="42666"/>
                    <a:pt x="697" y="37716"/>
                  </a:cubicBezTo>
                  <a:cubicBezTo>
                    <a:pt x="2839" y="33144"/>
                    <a:pt x="8393" y="30855"/>
                    <a:pt x="13954" y="32383"/>
                  </a:cubicBezTo>
                  <a:cubicBezTo>
                    <a:pt x="16945" y="33522"/>
                    <a:pt x="19087" y="35427"/>
                    <a:pt x="19941" y="37716"/>
                  </a:cubicBezTo>
                  <a:cubicBezTo>
                    <a:pt x="20369" y="39238"/>
                    <a:pt x="22078" y="40761"/>
                    <a:pt x="23787" y="41144"/>
                  </a:cubicBezTo>
                  <a:cubicBezTo>
                    <a:pt x="25502" y="41905"/>
                    <a:pt x="27211" y="41144"/>
                    <a:pt x="28065" y="39616"/>
                  </a:cubicBezTo>
                  <a:cubicBezTo>
                    <a:pt x="44741" y="0"/>
                    <a:pt x="44741" y="0"/>
                    <a:pt x="44741" y="0"/>
                  </a:cubicBezTo>
                  <a:cubicBezTo>
                    <a:pt x="73819" y="31616"/>
                    <a:pt x="73819" y="31616"/>
                    <a:pt x="73819" y="31616"/>
                  </a:cubicBezTo>
                  <a:cubicBezTo>
                    <a:pt x="73392" y="31616"/>
                    <a:pt x="73392" y="31616"/>
                    <a:pt x="73392" y="31616"/>
                  </a:cubicBezTo>
                  <a:cubicBezTo>
                    <a:pt x="69113" y="30855"/>
                    <a:pt x="64840" y="32000"/>
                    <a:pt x="61416" y="34283"/>
                  </a:cubicBezTo>
                  <a:cubicBezTo>
                    <a:pt x="55001" y="38855"/>
                    <a:pt x="54147" y="47238"/>
                    <a:pt x="59280" y="52950"/>
                  </a:cubicBezTo>
                  <a:cubicBezTo>
                    <a:pt x="64413" y="58666"/>
                    <a:pt x="73819" y="59427"/>
                    <a:pt x="80234" y="54855"/>
                  </a:cubicBezTo>
                  <a:cubicBezTo>
                    <a:pt x="83652" y="52188"/>
                    <a:pt x="85361" y="48761"/>
                    <a:pt x="85788" y="44950"/>
                  </a:cubicBezTo>
                  <a:cubicBezTo>
                    <a:pt x="85788" y="44950"/>
                    <a:pt x="85788" y="44572"/>
                    <a:pt x="85788" y="44572"/>
                  </a:cubicBezTo>
                  <a:lnTo>
                    <a:pt x="120000" y="81905"/>
                  </a:lnTo>
                  <a:close/>
                </a:path>
              </a:pathLst>
            </a:custGeom>
            <a:solidFill>
              <a:schemeClr val="accent3"/>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8" name="Shape 218"/>
            <p:cNvSpPr/>
            <p:nvPr/>
          </p:nvSpPr>
          <p:spPr>
            <a:xfrm>
              <a:off x="6922846" y="2801083"/>
              <a:ext cx="752476" cy="771525"/>
            </a:xfrm>
            <a:custGeom>
              <a:avLst/>
              <a:gdLst/>
              <a:ahLst/>
              <a:cxnLst/>
              <a:rect l="0" t="0" r="0" b="0"/>
              <a:pathLst>
                <a:path w="120000" h="120000" extrusionOk="0">
                  <a:moveTo>
                    <a:pt x="120000" y="0"/>
                  </a:moveTo>
                  <a:cubicBezTo>
                    <a:pt x="114427" y="22716"/>
                    <a:pt x="102783" y="38022"/>
                    <a:pt x="96200" y="49877"/>
                  </a:cubicBezTo>
                  <a:cubicBezTo>
                    <a:pt x="88100" y="65677"/>
                    <a:pt x="85061" y="96294"/>
                    <a:pt x="85061" y="110122"/>
                  </a:cubicBezTo>
                  <a:cubicBezTo>
                    <a:pt x="85061" y="120000"/>
                    <a:pt x="85061" y="120000"/>
                    <a:pt x="85061" y="120000"/>
                  </a:cubicBezTo>
                  <a:cubicBezTo>
                    <a:pt x="47594" y="75555"/>
                    <a:pt x="47594" y="75555"/>
                    <a:pt x="47594" y="75555"/>
                  </a:cubicBezTo>
                  <a:cubicBezTo>
                    <a:pt x="46077" y="73577"/>
                    <a:pt x="43544" y="73577"/>
                    <a:pt x="41516" y="75061"/>
                  </a:cubicBezTo>
                  <a:cubicBezTo>
                    <a:pt x="40000" y="76050"/>
                    <a:pt x="38988" y="78022"/>
                    <a:pt x="38988" y="80494"/>
                  </a:cubicBezTo>
                  <a:cubicBezTo>
                    <a:pt x="38988" y="83455"/>
                    <a:pt x="37466" y="86911"/>
                    <a:pt x="34427" y="89383"/>
                  </a:cubicBezTo>
                  <a:cubicBezTo>
                    <a:pt x="29366" y="93333"/>
                    <a:pt x="21772" y="92344"/>
                    <a:pt x="17216" y="87405"/>
                  </a:cubicBezTo>
                  <a:cubicBezTo>
                    <a:pt x="13166" y="82466"/>
                    <a:pt x="14177" y="75061"/>
                    <a:pt x="19238" y="70616"/>
                  </a:cubicBezTo>
                  <a:cubicBezTo>
                    <a:pt x="21772" y="68644"/>
                    <a:pt x="25316" y="67655"/>
                    <a:pt x="28861" y="68150"/>
                  </a:cubicBezTo>
                  <a:cubicBezTo>
                    <a:pt x="30883" y="68644"/>
                    <a:pt x="33416" y="68150"/>
                    <a:pt x="34938" y="66666"/>
                  </a:cubicBezTo>
                  <a:cubicBezTo>
                    <a:pt x="36455" y="65183"/>
                    <a:pt x="36961" y="62716"/>
                    <a:pt x="35444" y="61233"/>
                  </a:cubicBezTo>
                  <a:cubicBezTo>
                    <a:pt x="0" y="18766"/>
                    <a:pt x="0" y="18766"/>
                    <a:pt x="0" y="18766"/>
                  </a:cubicBezTo>
                  <a:cubicBezTo>
                    <a:pt x="53672" y="10372"/>
                    <a:pt x="53672" y="10372"/>
                    <a:pt x="53672" y="10372"/>
                  </a:cubicBezTo>
                  <a:cubicBezTo>
                    <a:pt x="53166" y="10372"/>
                    <a:pt x="53166" y="10866"/>
                    <a:pt x="53166" y="10866"/>
                  </a:cubicBezTo>
                  <a:cubicBezTo>
                    <a:pt x="50127" y="14816"/>
                    <a:pt x="48605" y="19755"/>
                    <a:pt x="49622" y="24200"/>
                  </a:cubicBezTo>
                  <a:cubicBezTo>
                    <a:pt x="51138" y="33577"/>
                    <a:pt x="60255" y="40000"/>
                    <a:pt x="69366" y="38516"/>
                  </a:cubicBezTo>
                  <a:cubicBezTo>
                    <a:pt x="78988" y="37038"/>
                    <a:pt x="85572" y="28150"/>
                    <a:pt x="84050" y="18766"/>
                  </a:cubicBezTo>
                  <a:cubicBezTo>
                    <a:pt x="83038" y="13827"/>
                    <a:pt x="80000" y="9877"/>
                    <a:pt x="75950" y="7405"/>
                  </a:cubicBezTo>
                  <a:cubicBezTo>
                    <a:pt x="75950" y="6911"/>
                    <a:pt x="75444" y="6911"/>
                    <a:pt x="75444" y="6911"/>
                  </a:cubicBezTo>
                  <a:lnTo>
                    <a:pt x="120000" y="0"/>
                  </a:lnTo>
                  <a:close/>
                </a:path>
              </a:pathLst>
            </a:custGeom>
            <a:solidFill>
              <a:schemeClr val="accent3">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9" name="Shape 219"/>
            <p:cNvSpPr/>
            <p:nvPr/>
          </p:nvSpPr>
          <p:spPr>
            <a:xfrm>
              <a:off x="6734329" y="4086828"/>
              <a:ext cx="595044" cy="181898"/>
            </a:xfrm>
            <a:custGeom>
              <a:avLst/>
              <a:gdLst/>
              <a:ahLst/>
              <a:cxnLst/>
              <a:rect l="0" t="0" r="0" b="0"/>
              <a:pathLst>
                <a:path w="120000" h="120000" extrusionOk="0">
                  <a:moveTo>
                    <a:pt x="116134" y="87"/>
                  </a:moveTo>
                  <a:cubicBezTo>
                    <a:pt x="115495" y="87"/>
                    <a:pt x="114851" y="87"/>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18938"/>
                    <a:pt x="2162" y="23127"/>
                  </a:cubicBezTo>
                  <a:cubicBezTo>
                    <a:pt x="46982" y="109003"/>
                    <a:pt x="46982" y="109003"/>
                    <a:pt x="46982" y="109003"/>
                  </a:cubicBezTo>
                  <a:cubicBezTo>
                    <a:pt x="55307" y="123665"/>
                    <a:pt x="64910" y="123665"/>
                    <a:pt x="72597" y="109003"/>
                  </a:cubicBezTo>
                  <a:cubicBezTo>
                    <a:pt x="118055" y="23127"/>
                    <a:pt x="118055" y="23127"/>
                    <a:pt x="118055" y="23127"/>
                  </a:cubicBezTo>
                  <a:cubicBezTo>
                    <a:pt x="119977" y="18938"/>
                    <a:pt x="120616" y="12654"/>
                    <a:pt x="119333" y="6370"/>
                  </a:cubicBezTo>
                  <a:cubicBezTo>
                    <a:pt x="118694" y="2181"/>
                    <a:pt x="117417" y="87"/>
                    <a:pt x="116134" y="87"/>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0" name="Shape 220"/>
            <p:cNvSpPr/>
            <p:nvPr/>
          </p:nvSpPr>
          <p:spPr>
            <a:xfrm>
              <a:off x="6734329" y="4229703"/>
              <a:ext cx="595044" cy="181898"/>
            </a:xfrm>
            <a:custGeom>
              <a:avLst/>
              <a:gdLst/>
              <a:ahLst/>
              <a:cxnLst/>
              <a:rect l="0" t="0" r="0" b="0"/>
              <a:pathLst>
                <a:path w="120000" h="120000" extrusionOk="0">
                  <a:moveTo>
                    <a:pt x="116134" y="87"/>
                  </a:moveTo>
                  <a:cubicBezTo>
                    <a:pt x="115495" y="87"/>
                    <a:pt x="114851" y="2181"/>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21032"/>
                    <a:pt x="2162" y="25221"/>
                  </a:cubicBezTo>
                  <a:cubicBezTo>
                    <a:pt x="46982" y="109003"/>
                    <a:pt x="46982" y="109003"/>
                    <a:pt x="46982" y="109003"/>
                  </a:cubicBezTo>
                  <a:cubicBezTo>
                    <a:pt x="55307" y="123665"/>
                    <a:pt x="64910" y="123665"/>
                    <a:pt x="72597" y="109003"/>
                  </a:cubicBezTo>
                  <a:cubicBezTo>
                    <a:pt x="118055" y="25221"/>
                    <a:pt x="118055" y="25221"/>
                    <a:pt x="118055" y="25221"/>
                  </a:cubicBezTo>
                  <a:cubicBezTo>
                    <a:pt x="119977" y="21032"/>
                    <a:pt x="120616" y="12654"/>
                    <a:pt x="119333" y="6370"/>
                  </a:cubicBezTo>
                  <a:cubicBezTo>
                    <a:pt x="118694" y="2181"/>
                    <a:pt x="117417" y="87"/>
                    <a:pt x="116134" y="87"/>
                  </a:cubicBezTo>
                  <a:close/>
                </a:path>
              </a:pathLst>
            </a:custGeom>
            <a:solidFill>
              <a:schemeClr val="accent3">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1" name="Shape 221"/>
            <p:cNvSpPr/>
            <p:nvPr/>
          </p:nvSpPr>
          <p:spPr>
            <a:xfrm>
              <a:off x="6734329" y="4374692"/>
              <a:ext cx="595044" cy="182960"/>
            </a:xfrm>
            <a:custGeom>
              <a:avLst/>
              <a:gdLst/>
              <a:ahLst/>
              <a:cxnLst/>
              <a:rect l="0" t="0" r="0" b="0"/>
              <a:pathLst>
                <a:path w="120000" h="120000" extrusionOk="0">
                  <a:moveTo>
                    <a:pt x="116134" y="780"/>
                  </a:moveTo>
                  <a:cubicBezTo>
                    <a:pt x="115495" y="780"/>
                    <a:pt x="114851" y="780"/>
                    <a:pt x="114212" y="780"/>
                  </a:cubicBezTo>
                  <a:cubicBezTo>
                    <a:pt x="68753" y="86160"/>
                    <a:pt x="68753" y="86160"/>
                    <a:pt x="68753" y="86160"/>
                  </a:cubicBezTo>
                  <a:cubicBezTo>
                    <a:pt x="63633" y="96572"/>
                    <a:pt x="56585" y="96572"/>
                    <a:pt x="50825" y="86160"/>
                  </a:cubicBezTo>
                  <a:cubicBezTo>
                    <a:pt x="6005" y="780"/>
                    <a:pt x="6005" y="780"/>
                    <a:pt x="6005" y="780"/>
                  </a:cubicBezTo>
                  <a:cubicBezTo>
                    <a:pt x="4084" y="-1301"/>
                    <a:pt x="1523" y="780"/>
                    <a:pt x="240" y="7028"/>
                  </a:cubicBezTo>
                  <a:cubicBezTo>
                    <a:pt x="-397" y="13275"/>
                    <a:pt x="240" y="19522"/>
                    <a:pt x="2162" y="23687"/>
                  </a:cubicBezTo>
                  <a:cubicBezTo>
                    <a:pt x="46982" y="109067"/>
                    <a:pt x="46982" y="109067"/>
                    <a:pt x="46982" y="109067"/>
                  </a:cubicBezTo>
                  <a:cubicBezTo>
                    <a:pt x="55307" y="123644"/>
                    <a:pt x="64910" y="123644"/>
                    <a:pt x="72597" y="109067"/>
                  </a:cubicBezTo>
                  <a:cubicBezTo>
                    <a:pt x="118055" y="23687"/>
                    <a:pt x="118055" y="23687"/>
                    <a:pt x="118055" y="23687"/>
                  </a:cubicBezTo>
                  <a:cubicBezTo>
                    <a:pt x="119977" y="19522"/>
                    <a:pt x="120616" y="13275"/>
                    <a:pt x="119333" y="7028"/>
                  </a:cubicBezTo>
                  <a:cubicBezTo>
                    <a:pt x="118694" y="2863"/>
                    <a:pt x="117417" y="780"/>
                    <a:pt x="116134" y="780"/>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222" name="Shape 222"/>
          <p:cNvGrpSpPr/>
          <p:nvPr/>
        </p:nvGrpSpPr>
        <p:grpSpPr>
          <a:xfrm>
            <a:off x="8112261" y="1953702"/>
            <a:ext cx="1616845" cy="2603950"/>
            <a:chOff x="8112261" y="1953702"/>
            <a:chExt cx="1616845" cy="2603950"/>
          </a:xfrm>
        </p:grpSpPr>
        <p:sp>
          <p:nvSpPr>
            <p:cNvPr id="223" name="Shape 223"/>
            <p:cNvSpPr/>
            <p:nvPr/>
          </p:nvSpPr>
          <p:spPr>
            <a:xfrm>
              <a:off x="8384932" y="1953702"/>
              <a:ext cx="869950" cy="923581"/>
            </a:xfrm>
            <a:custGeom>
              <a:avLst/>
              <a:gdLst/>
              <a:ahLst/>
              <a:cxnLst/>
              <a:rect l="0" t="0" r="0" b="0"/>
              <a:pathLst>
                <a:path w="120000" h="120000" extrusionOk="0">
                  <a:moveTo>
                    <a:pt x="118690" y="79161"/>
                  </a:moveTo>
                  <a:cubicBezTo>
                    <a:pt x="116496" y="84525"/>
                    <a:pt x="110368" y="86995"/>
                    <a:pt x="105114" y="84933"/>
                  </a:cubicBezTo>
                  <a:cubicBezTo>
                    <a:pt x="102047" y="84112"/>
                    <a:pt x="99853"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534" y="71320"/>
                  </a:cubicBezTo>
                  <a:cubicBezTo>
                    <a:pt x="31534" y="71734"/>
                    <a:pt x="31534" y="71734"/>
                    <a:pt x="31534" y="71734"/>
                  </a:cubicBezTo>
                  <a:cubicBezTo>
                    <a:pt x="0" y="35433"/>
                    <a:pt x="0" y="35433"/>
                    <a:pt x="0" y="35433"/>
                  </a:cubicBezTo>
                  <a:cubicBezTo>
                    <a:pt x="7006" y="26357"/>
                    <a:pt x="14891"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047" y="68023"/>
                    <a:pt x="103798" y="67196"/>
                  </a:cubicBezTo>
                  <a:cubicBezTo>
                    <a:pt x="106423" y="65548"/>
                    <a:pt x="109490" y="65548"/>
                    <a:pt x="112557" y="66369"/>
                  </a:cubicBezTo>
                  <a:cubicBezTo>
                    <a:pt x="117811" y="68437"/>
                    <a:pt x="120878" y="74209"/>
                    <a:pt x="118690" y="79161"/>
                  </a:cubicBezTo>
                  <a:close/>
                </a:path>
              </a:pathLst>
            </a:custGeom>
            <a:solidFill>
              <a:schemeClr val="accent3">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4" name="Shape 224"/>
            <p:cNvSpPr/>
            <p:nvPr/>
          </p:nvSpPr>
          <p:spPr>
            <a:xfrm>
              <a:off x="8950082" y="1994632"/>
              <a:ext cx="779024" cy="1023235"/>
            </a:xfrm>
            <a:custGeom>
              <a:avLst/>
              <a:gdLst/>
              <a:ahLst/>
              <a:cxnLst/>
              <a:rect l="0" t="0" r="0" b="0"/>
              <a:pathLst>
                <a:path w="120000" h="120000" extrusionOk="0">
                  <a:moveTo>
                    <a:pt x="119825" y="76334"/>
                  </a:moveTo>
                  <a:cubicBezTo>
                    <a:pt x="119825" y="81171"/>
                    <a:pt x="119337" y="86013"/>
                    <a:pt x="117866" y="90107"/>
                  </a:cubicBezTo>
                  <a:cubicBezTo>
                    <a:pt x="71404" y="96067"/>
                    <a:pt x="71404" y="96067"/>
                    <a:pt x="71404" y="96067"/>
                  </a:cubicBezTo>
                  <a:cubicBezTo>
                    <a:pt x="68962" y="96441"/>
                    <a:pt x="67490" y="97926"/>
                    <a:pt x="67979" y="99418"/>
                  </a:cubicBezTo>
                  <a:cubicBezTo>
                    <a:pt x="68473" y="101278"/>
                    <a:pt x="69450" y="102395"/>
                    <a:pt x="71404" y="103512"/>
                  </a:cubicBezTo>
                  <a:cubicBezTo>
                    <a:pt x="74341" y="104629"/>
                    <a:pt x="76295" y="106863"/>
                    <a:pt x="76784" y="109471"/>
                  </a:cubicBezTo>
                  <a:cubicBezTo>
                    <a:pt x="77761" y="114314"/>
                    <a:pt x="73364" y="118782"/>
                    <a:pt x="67002" y="119899"/>
                  </a:cubicBezTo>
                  <a:cubicBezTo>
                    <a:pt x="60645" y="120642"/>
                    <a:pt x="54777" y="117291"/>
                    <a:pt x="53800" y="112448"/>
                  </a:cubicBezTo>
                  <a:cubicBezTo>
                    <a:pt x="53312" y="109845"/>
                    <a:pt x="54289" y="107237"/>
                    <a:pt x="56243" y="105377"/>
                  </a:cubicBezTo>
                  <a:cubicBezTo>
                    <a:pt x="57708" y="103886"/>
                    <a:pt x="58203" y="102395"/>
                    <a:pt x="57708" y="100909"/>
                  </a:cubicBezTo>
                  <a:cubicBezTo>
                    <a:pt x="57220" y="99043"/>
                    <a:pt x="55266" y="98301"/>
                    <a:pt x="53312" y="98301"/>
                  </a:cubicBezTo>
                  <a:cubicBezTo>
                    <a:pt x="53312" y="98301"/>
                    <a:pt x="53312" y="98301"/>
                    <a:pt x="53312" y="98301"/>
                  </a:cubicBezTo>
                  <a:cubicBezTo>
                    <a:pt x="0" y="105003"/>
                    <a:pt x="0" y="105003"/>
                    <a:pt x="0" y="105003"/>
                  </a:cubicBezTo>
                  <a:cubicBezTo>
                    <a:pt x="18586" y="67766"/>
                    <a:pt x="18586" y="67766"/>
                    <a:pt x="18586" y="67766"/>
                  </a:cubicBezTo>
                  <a:cubicBezTo>
                    <a:pt x="18586" y="67766"/>
                    <a:pt x="18586" y="68140"/>
                    <a:pt x="18586" y="68140"/>
                  </a:cubicBezTo>
                  <a:cubicBezTo>
                    <a:pt x="20540" y="71491"/>
                    <a:pt x="23966" y="74100"/>
                    <a:pt x="28368" y="75585"/>
                  </a:cubicBezTo>
                  <a:cubicBezTo>
                    <a:pt x="37167" y="78194"/>
                    <a:pt x="46949" y="74842"/>
                    <a:pt x="50375" y="68140"/>
                  </a:cubicBezTo>
                  <a:cubicBezTo>
                    <a:pt x="53800" y="61438"/>
                    <a:pt x="49398" y="53993"/>
                    <a:pt x="40593" y="51384"/>
                  </a:cubicBezTo>
                  <a:cubicBezTo>
                    <a:pt x="35702" y="50267"/>
                    <a:pt x="30811" y="50641"/>
                    <a:pt x="26408" y="52127"/>
                  </a:cubicBezTo>
                  <a:cubicBezTo>
                    <a:pt x="26408" y="52127"/>
                    <a:pt x="26408" y="52127"/>
                    <a:pt x="25920" y="52501"/>
                  </a:cubicBezTo>
                  <a:cubicBezTo>
                    <a:pt x="51840" y="0"/>
                    <a:pt x="51840" y="0"/>
                    <a:pt x="51840" y="0"/>
                  </a:cubicBezTo>
                  <a:cubicBezTo>
                    <a:pt x="57708" y="1491"/>
                    <a:pt x="63088" y="2976"/>
                    <a:pt x="67979" y="5211"/>
                  </a:cubicBezTo>
                  <a:cubicBezTo>
                    <a:pt x="114446" y="23458"/>
                    <a:pt x="121291" y="48776"/>
                    <a:pt x="119825" y="76334"/>
                  </a:cubicBezTo>
                  <a:close/>
                </a:path>
              </a:pathLst>
            </a:custGeom>
            <a:solidFill>
              <a:schemeClr val="accent3">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5" name="Shape 225"/>
            <p:cNvSpPr/>
            <p:nvPr/>
          </p:nvSpPr>
          <p:spPr>
            <a:xfrm>
              <a:off x="8135695" y="2254982"/>
              <a:ext cx="757239" cy="768350"/>
            </a:xfrm>
            <a:custGeom>
              <a:avLst/>
              <a:gdLst/>
              <a:ahLst/>
              <a:cxnLst/>
              <a:rect l="0" t="0" r="0" b="0"/>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166" y="110083"/>
                    <a:pt x="44688" y="112561"/>
                  </a:cubicBezTo>
                  <a:cubicBezTo>
                    <a:pt x="44688" y="112561"/>
                    <a:pt x="446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105" y="80333"/>
                    <a:pt x="25605" y="76861"/>
                    <a:pt x="24600" y="73883"/>
                  </a:cubicBezTo>
                  <a:cubicBezTo>
                    <a:pt x="15566" y="44133"/>
                    <a:pt x="24100" y="18844"/>
                    <a:pt x="36650" y="0"/>
                  </a:cubicBezTo>
                  <a:cubicBezTo>
                    <a:pt x="72805" y="44133"/>
                    <a:pt x="72805" y="44133"/>
                    <a:pt x="72805" y="44133"/>
                  </a:cubicBezTo>
                  <a:cubicBezTo>
                    <a:pt x="74311" y="45622"/>
                    <a:pt x="76822" y="46116"/>
                    <a:pt x="78327" y="44627"/>
                  </a:cubicBezTo>
                  <a:cubicBezTo>
                    <a:pt x="80333" y="43138"/>
                    <a:pt x="81338" y="41155"/>
                    <a:pt x="81338" y="39172"/>
                  </a:cubicBezTo>
                  <a:cubicBezTo>
                    <a:pt x="81338" y="35700"/>
                    <a:pt x="82844" y="32727"/>
                    <a:pt x="85855" y="30250"/>
                  </a:cubicBezTo>
                  <a:cubicBezTo>
                    <a:pt x="90877" y="26283"/>
                    <a:pt x="98411" y="26777"/>
                    <a:pt x="1024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6777" y="109088"/>
                    <a:pt x="67277" y="109088"/>
                    <a:pt x="67277" y="109088"/>
                  </a:cubicBezTo>
                  <a:close/>
                </a:path>
              </a:pathLst>
            </a:custGeom>
            <a:solidFill>
              <a:schemeClr val="accent3">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6" name="Shape 226"/>
            <p:cNvSpPr/>
            <p:nvPr/>
          </p:nvSpPr>
          <p:spPr>
            <a:xfrm>
              <a:off x="8112261" y="2806550"/>
              <a:ext cx="787021" cy="852667"/>
            </a:xfrm>
            <a:custGeom>
              <a:avLst/>
              <a:gdLst/>
              <a:ahLst/>
              <a:cxnLst/>
              <a:rect l="0" t="0" r="0" b="0"/>
              <a:pathLst>
                <a:path w="120000" h="120000" extrusionOk="0">
                  <a:moveTo>
                    <a:pt x="120000" y="17550"/>
                  </a:moveTo>
                  <a:cubicBezTo>
                    <a:pt x="101641" y="62235"/>
                    <a:pt x="101641" y="62235"/>
                    <a:pt x="101641" y="62235"/>
                  </a:cubicBezTo>
                  <a:cubicBezTo>
                    <a:pt x="101641" y="62235"/>
                    <a:pt x="101158" y="62235"/>
                    <a:pt x="101158" y="62235"/>
                  </a:cubicBezTo>
                  <a:cubicBezTo>
                    <a:pt x="99709" y="57764"/>
                    <a:pt x="96324" y="54641"/>
                    <a:pt x="91496" y="52849"/>
                  </a:cubicBezTo>
                  <a:cubicBezTo>
                    <a:pt x="82799" y="50169"/>
                    <a:pt x="73137"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4820" y="91277"/>
                    <a:pt x="20958" y="88153"/>
                  </a:cubicBezTo>
                  <a:cubicBezTo>
                    <a:pt x="17089" y="85468"/>
                    <a:pt x="17089" y="81896"/>
                    <a:pt x="19021" y="80553"/>
                  </a:cubicBezTo>
                  <a:cubicBezTo>
                    <a:pt x="20958" y="79216"/>
                    <a:pt x="27717" y="76531"/>
                    <a:pt x="27717" y="76531"/>
                  </a:cubicBezTo>
                  <a:cubicBezTo>
                    <a:pt x="27717" y="76531"/>
                    <a:pt x="22406" y="73408"/>
                    <a:pt x="19986" y="72509"/>
                  </a:cubicBezTo>
                  <a:cubicBezTo>
                    <a:pt x="17089" y="71172"/>
                    <a:pt x="15158"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358"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6855" y="25594"/>
                  </a:cubicBezTo>
                  <a:lnTo>
                    <a:pt x="120000" y="17550"/>
                  </a:lnTo>
                  <a:close/>
                </a:path>
              </a:pathLst>
            </a:custGeom>
            <a:solidFill>
              <a:schemeClr val="accent3">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7" name="Shape 227"/>
            <p:cNvSpPr/>
            <p:nvPr/>
          </p:nvSpPr>
          <p:spPr>
            <a:xfrm>
              <a:off x="8598436" y="2943958"/>
              <a:ext cx="888222" cy="1000126"/>
            </a:xfrm>
            <a:custGeom>
              <a:avLst/>
              <a:gdLst/>
              <a:ahLst/>
              <a:cxnLst/>
              <a:rect l="0" t="0" r="0" b="0"/>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468" y="109333"/>
                    <a:pt x="5468" y="109333"/>
                  </a:cubicBezTo>
                  <a:cubicBezTo>
                    <a:pt x="5468" y="91811"/>
                    <a:pt x="5468" y="91811"/>
                    <a:pt x="5468" y="91811"/>
                  </a:cubicBezTo>
                  <a:cubicBezTo>
                    <a:pt x="22199" y="52572"/>
                    <a:pt x="22199" y="52572"/>
                    <a:pt x="22199" y="52572"/>
                  </a:cubicBezTo>
                  <a:cubicBezTo>
                    <a:pt x="23059" y="51050"/>
                    <a:pt x="22199" y="49522"/>
                    <a:pt x="20485" y="48761"/>
                  </a:cubicBezTo>
                  <a:cubicBezTo>
                    <a:pt x="18765" y="48383"/>
                    <a:pt x="16624" y="48383"/>
                    <a:pt x="14904" y="49144"/>
                  </a:cubicBezTo>
                  <a:cubicBezTo>
                    <a:pt x="12330" y="50283"/>
                    <a:pt x="9329" y="50666"/>
                    <a:pt x="6755" y="49522"/>
                  </a:cubicBezTo>
                  <a:cubicBezTo>
                    <a:pt x="1180" y="48000"/>
                    <a:pt x="-1393" y="42666"/>
                    <a:pt x="753" y="37716"/>
                  </a:cubicBezTo>
                  <a:cubicBezTo>
                    <a:pt x="2467" y="33144"/>
                    <a:pt x="8469" y="30855"/>
                    <a:pt x="13617" y="32383"/>
                  </a:cubicBezTo>
                  <a:cubicBezTo>
                    <a:pt x="16624" y="33522"/>
                    <a:pt x="18765" y="35427"/>
                    <a:pt x="19625" y="37716"/>
                  </a:cubicBezTo>
                  <a:cubicBezTo>
                    <a:pt x="20485" y="39238"/>
                    <a:pt x="21772" y="40761"/>
                    <a:pt x="23486" y="41144"/>
                  </a:cubicBezTo>
                  <a:cubicBezTo>
                    <a:pt x="25200" y="41905"/>
                    <a:pt x="27347" y="41144"/>
                    <a:pt x="27774" y="39616"/>
                  </a:cubicBezTo>
                  <a:cubicBezTo>
                    <a:pt x="44505" y="0"/>
                    <a:pt x="44505" y="0"/>
                    <a:pt x="44505" y="0"/>
                  </a:cubicBezTo>
                  <a:cubicBezTo>
                    <a:pt x="73673" y="31616"/>
                    <a:pt x="73673" y="31616"/>
                    <a:pt x="73673" y="31616"/>
                  </a:cubicBezTo>
                  <a:cubicBezTo>
                    <a:pt x="73673" y="31616"/>
                    <a:pt x="73673" y="31616"/>
                    <a:pt x="73246" y="31616"/>
                  </a:cubicBezTo>
                  <a:cubicBezTo>
                    <a:pt x="69385" y="30855"/>
                    <a:pt x="64664"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chemeClr val="accent3"/>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8" name="Shape 228"/>
            <p:cNvSpPr/>
            <p:nvPr/>
          </p:nvSpPr>
          <p:spPr>
            <a:xfrm>
              <a:off x="8956432" y="2801083"/>
              <a:ext cx="752476" cy="771525"/>
            </a:xfrm>
            <a:custGeom>
              <a:avLst/>
              <a:gdLst/>
              <a:ahLst/>
              <a:cxnLst/>
              <a:rect l="0" t="0" r="0" b="0"/>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5572" y="73577"/>
                    <a:pt x="43544" y="73577"/>
                    <a:pt x="41516" y="75061"/>
                  </a:cubicBezTo>
                  <a:cubicBezTo>
                    <a:pt x="40000" y="76050"/>
                    <a:pt x="38988" y="78022"/>
                    <a:pt x="38988" y="80494"/>
                  </a:cubicBezTo>
                  <a:cubicBezTo>
                    <a:pt x="38483" y="83455"/>
                    <a:pt x="36961" y="86911"/>
                    <a:pt x="34427" y="89383"/>
                  </a:cubicBezTo>
                  <a:cubicBezTo>
                    <a:pt x="29366" y="93333"/>
                    <a:pt x="21772" y="92344"/>
                    <a:pt x="17216" y="87405"/>
                  </a:cubicBezTo>
                  <a:cubicBezTo>
                    <a:pt x="13166" y="82466"/>
                    <a:pt x="13672" y="75061"/>
                    <a:pt x="18733" y="70616"/>
                  </a:cubicBezTo>
                  <a:cubicBezTo>
                    <a:pt x="21772" y="68644"/>
                    <a:pt x="25316" y="67655"/>
                    <a:pt x="28861" y="68150"/>
                  </a:cubicBezTo>
                  <a:cubicBezTo>
                    <a:pt x="30883" y="68644"/>
                    <a:pt x="32911" y="68150"/>
                    <a:pt x="34938" y="66666"/>
                  </a:cubicBezTo>
                  <a:cubicBezTo>
                    <a:pt x="36455" y="65183"/>
                    <a:pt x="36455" y="62716"/>
                    <a:pt x="35444" y="61233"/>
                  </a:cubicBezTo>
                  <a:cubicBezTo>
                    <a:pt x="0" y="18766"/>
                    <a:pt x="0" y="18766"/>
                    <a:pt x="0" y="18766"/>
                  </a:cubicBezTo>
                  <a:cubicBezTo>
                    <a:pt x="53166" y="10372"/>
                    <a:pt x="53166" y="10372"/>
                    <a:pt x="53166" y="10372"/>
                  </a:cubicBezTo>
                  <a:cubicBezTo>
                    <a:pt x="53166" y="10372"/>
                    <a:pt x="53166" y="10866"/>
                    <a:pt x="53166" y="10866"/>
                  </a:cubicBezTo>
                  <a:cubicBezTo>
                    <a:pt x="49622" y="14816"/>
                    <a:pt x="48605" y="19755"/>
                    <a:pt x="49116" y="24200"/>
                  </a:cubicBezTo>
                  <a:cubicBezTo>
                    <a:pt x="50633"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chemeClr val="accent3">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9" name="Shape 229"/>
            <p:cNvSpPr/>
            <p:nvPr/>
          </p:nvSpPr>
          <p:spPr>
            <a:xfrm>
              <a:off x="8765803" y="4086828"/>
              <a:ext cx="595100" cy="181898"/>
            </a:xfrm>
            <a:custGeom>
              <a:avLst/>
              <a:gdLst/>
              <a:ahLst/>
              <a:cxnLst/>
              <a:rect l="0" t="0" r="0" b="0"/>
              <a:pathLst>
                <a:path w="120000" h="120000" extrusionOk="0">
                  <a:moveTo>
                    <a:pt x="116543" y="87"/>
                  </a:moveTo>
                  <a:cubicBezTo>
                    <a:pt x="115904" y="87"/>
                    <a:pt x="115266" y="87"/>
                    <a:pt x="114622" y="2181"/>
                  </a:cubicBezTo>
                  <a:cubicBezTo>
                    <a:pt x="69167" y="88058"/>
                    <a:pt x="69167" y="88058"/>
                    <a:pt x="69167" y="88058"/>
                  </a:cubicBezTo>
                  <a:cubicBezTo>
                    <a:pt x="63408" y="98530"/>
                    <a:pt x="57005" y="98530"/>
                    <a:pt x="51241" y="88058"/>
                  </a:cubicBezTo>
                  <a:cubicBezTo>
                    <a:pt x="5786" y="2181"/>
                    <a:pt x="5786" y="2181"/>
                    <a:pt x="5786" y="2181"/>
                  </a:cubicBezTo>
                  <a:cubicBezTo>
                    <a:pt x="3865" y="-2007"/>
                    <a:pt x="1943" y="87"/>
                    <a:pt x="666" y="6370"/>
                  </a:cubicBezTo>
                  <a:cubicBezTo>
                    <a:pt x="-616" y="12654"/>
                    <a:pt x="22" y="18938"/>
                    <a:pt x="1943" y="23127"/>
                  </a:cubicBezTo>
                  <a:cubicBezTo>
                    <a:pt x="47398" y="109003"/>
                    <a:pt x="47398" y="109003"/>
                    <a:pt x="47398" y="109003"/>
                  </a:cubicBezTo>
                  <a:cubicBezTo>
                    <a:pt x="55084" y="123665"/>
                    <a:pt x="65324" y="123665"/>
                    <a:pt x="73010" y="109003"/>
                  </a:cubicBezTo>
                  <a:cubicBezTo>
                    <a:pt x="118465" y="23127"/>
                    <a:pt x="118465" y="23127"/>
                    <a:pt x="118465" y="23127"/>
                  </a:cubicBezTo>
                  <a:cubicBezTo>
                    <a:pt x="119747" y="18938"/>
                    <a:pt x="120386" y="12654"/>
                    <a:pt x="119747" y="6370"/>
                  </a:cubicBezTo>
                  <a:cubicBezTo>
                    <a:pt x="119103" y="2181"/>
                    <a:pt x="117826" y="87"/>
                    <a:pt x="116543" y="87"/>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0" name="Shape 230"/>
            <p:cNvSpPr/>
            <p:nvPr/>
          </p:nvSpPr>
          <p:spPr>
            <a:xfrm>
              <a:off x="8765803" y="4229703"/>
              <a:ext cx="595100" cy="181898"/>
            </a:xfrm>
            <a:custGeom>
              <a:avLst/>
              <a:gdLst/>
              <a:ahLst/>
              <a:cxnLst/>
              <a:rect l="0" t="0" r="0" b="0"/>
              <a:pathLst>
                <a:path w="120000" h="120000" extrusionOk="0">
                  <a:moveTo>
                    <a:pt x="116543" y="87"/>
                  </a:moveTo>
                  <a:cubicBezTo>
                    <a:pt x="115904" y="87"/>
                    <a:pt x="115266" y="2181"/>
                    <a:pt x="114622" y="2181"/>
                  </a:cubicBezTo>
                  <a:cubicBezTo>
                    <a:pt x="69167" y="88058"/>
                    <a:pt x="69167" y="88058"/>
                    <a:pt x="69167" y="88058"/>
                  </a:cubicBezTo>
                  <a:cubicBezTo>
                    <a:pt x="63408" y="98530"/>
                    <a:pt x="57005" y="98530"/>
                    <a:pt x="51241" y="88058"/>
                  </a:cubicBezTo>
                  <a:cubicBezTo>
                    <a:pt x="5786" y="2181"/>
                    <a:pt x="5786" y="2181"/>
                    <a:pt x="5786" y="2181"/>
                  </a:cubicBezTo>
                  <a:cubicBezTo>
                    <a:pt x="3865" y="-2007"/>
                    <a:pt x="1943" y="87"/>
                    <a:pt x="666" y="6370"/>
                  </a:cubicBezTo>
                  <a:cubicBezTo>
                    <a:pt x="-616" y="12654"/>
                    <a:pt x="22" y="21032"/>
                    <a:pt x="1943" y="25221"/>
                  </a:cubicBezTo>
                  <a:cubicBezTo>
                    <a:pt x="47398" y="109003"/>
                    <a:pt x="47398" y="109003"/>
                    <a:pt x="47398" y="109003"/>
                  </a:cubicBezTo>
                  <a:cubicBezTo>
                    <a:pt x="55084" y="123665"/>
                    <a:pt x="65324" y="123665"/>
                    <a:pt x="73010" y="109003"/>
                  </a:cubicBezTo>
                  <a:cubicBezTo>
                    <a:pt x="118465" y="25221"/>
                    <a:pt x="118465" y="25221"/>
                    <a:pt x="118465" y="25221"/>
                  </a:cubicBezTo>
                  <a:cubicBezTo>
                    <a:pt x="119747" y="21032"/>
                    <a:pt x="120386" y="12654"/>
                    <a:pt x="119747" y="6370"/>
                  </a:cubicBezTo>
                  <a:cubicBezTo>
                    <a:pt x="119103" y="2181"/>
                    <a:pt x="117826" y="87"/>
                    <a:pt x="116543" y="87"/>
                  </a:cubicBezTo>
                  <a:close/>
                </a:path>
              </a:pathLst>
            </a:custGeom>
            <a:solidFill>
              <a:schemeClr val="accent3">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1" name="Shape 231"/>
            <p:cNvSpPr/>
            <p:nvPr/>
          </p:nvSpPr>
          <p:spPr>
            <a:xfrm>
              <a:off x="8765803" y="4374692"/>
              <a:ext cx="595100" cy="182960"/>
            </a:xfrm>
            <a:custGeom>
              <a:avLst/>
              <a:gdLst/>
              <a:ahLst/>
              <a:cxnLst/>
              <a:rect l="0" t="0" r="0" b="0"/>
              <a:pathLst>
                <a:path w="120000" h="120000" extrusionOk="0">
                  <a:moveTo>
                    <a:pt x="116543" y="780"/>
                  </a:moveTo>
                  <a:cubicBezTo>
                    <a:pt x="115904" y="780"/>
                    <a:pt x="115266" y="780"/>
                    <a:pt x="114622" y="780"/>
                  </a:cubicBezTo>
                  <a:cubicBezTo>
                    <a:pt x="69167" y="86160"/>
                    <a:pt x="69167" y="86160"/>
                    <a:pt x="69167" y="86160"/>
                  </a:cubicBezTo>
                  <a:cubicBezTo>
                    <a:pt x="63408" y="96572"/>
                    <a:pt x="57005" y="96572"/>
                    <a:pt x="51241" y="86160"/>
                  </a:cubicBezTo>
                  <a:cubicBezTo>
                    <a:pt x="5786" y="780"/>
                    <a:pt x="5786" y="780"/>
                    <a:pt x="5786" y="780"/>
                  </a:cubicBezTo>
                  <a:cubicBezTo>
                    <a:pt x="3865" y="-1301"/>
                    <a:pt x="1943" y="780"/>
                    <a:pt x="666" y="7028"/>
                  </a:cubicBezTo>
                  <a:cubicBezTo>
                    <a:pt x="-616" y="13275"/>
                    <a:pt x="22" y="19522"/>
                    <a:pt x="1943" y="23687"/>
                  </a:cubicBezTo>
                  <a:cubicBezTo>
                    <a:pt x="47398" y="109067"/>
                    <a:pt x="47398" y="109067"/>
                    <a:pt x="47398" y="109067"/>
                  </a:cubicBezTo>
                  <a:cubicBezTo>
                    <a:pt x="55084" y="123644"/>
                    <a:pt x="65324" y="123644"/>
                    <a:pt x="73010" y="109067"/>
                  </a:cubicBezTo>
                  <a:cubicBezTo>
                    <a:pt x="118465" y="23687"/>
                    <a:pt x="118465" y="23687"/>
                    <a:pt x="118465" y="23687"/>
                  </a:cubicBezTo>
                  <a:cubicBezTo>
                    <a:pt x="119747" y="19522"/>
                    <a:pt x="120386" y="13275"/>
                    <a:pt x="119747" y="7028"/>
                  </a:cubicBezTo>
                  <a:cubicBezTo>
                    <a:pt x="119103" y="2863"/>
                    <a:pt x="117826" y="780"/>
                    <a:pt x="116543" y="780"/>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232" name="Shape 232"/>
          <p:cNvSpPr/>
          <p:nvPr/>
        </p:nvSpPr>
        <p:spPr>
          <a:xfrm>
            <a:off x="2793757" y="1481729"/>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33" name="Shape 233"/>
          <p:cNvSpPr/>
          <p:nvPr/>
        </p:nvSpPr>
        <p:spPr>
          <a:xfrm>
            <a:off x="8839591" y="1479433"/>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34" name="Shape 234"/>
          <p:cNvSpPr/>
          <p:nvPr/>
        </p:nvSpPr>
        <p:spPr>
          <a:xfrm>
            <a:off x="4827345" y="1463274"/>
            <a:ext cx="279327" cy="279327"/>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35" name="Shape 235"/>
          <p:cNvSpPr/>
          <p:nvPr/>
        </p:nvSpPr>
        <p:spPr>
          <a:xfrm>
            <a:off x="6734329" y="1506111"/>
            <a:ext cx="279327" cy="253943"/>
          </a:xfrm>
          <a:custGeom>
            <a:avLst/>
            <a:gdLst/>
            <a:ahLst/>
            <a:cxnLst/>
            <a:rect l="0" t="0" r="0" b="0"/>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36" name="Shape 236"/>
          <p:cNvSpPr txBox="1">
            <a:spLocks noGrp="1"/>
          </p:cNvSpPr>
          <p:nvPr>
            <p:ph type="body" idx="2"/>
          </p:nvPr>
        </p:nvSpPr>
        <p:spPr>
          <a:xfrm>
            <a:off x="2120685" y="5139323"/>
            <a:ext cx="1733046"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7" name="Shape 237"/>
          <p:cNvSpPr txBox="1">
            <a:spLocks noGrp="1"/>
          </p:cNvSpPr>
          <p:nvPr>
            <p:ph type="body" idx="3"/>
          </p:nvPr>
        </p:nvSpPr>
        <p:spPr>
          <a:xfrm>
            <a:off x="2130741" y="4679987"/>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8" name="Shape 238"/>
          <p:cNvSpPr txBox="1">
            <a:spLocks noGrp="1"/>
          </p:cNvSpPr>
          <p:nvPr>
            <p:ph type="body" idx="4"/>
          </p:nvPr>
        </p:nvSpPr>
        <p:spPr>
          <a:xfrm>
            <a:off x="4230092" y="5139323"/>
            <a:ext cx="1733046"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9" name="Shape 239"/>
          <p:cNvSpPr txBox="1">
            <a:spLocks noGrp="1"/>
          </p:cNvSpPr>
          <p:nvPr>
            <p:ph type="body" idx="5"/>
          </p:nvPr>
        </p:nvSpPr>
        <p:spPr>
          <a:xfrm>
            <a:off x="4240148" y="4679987"/>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0" name="Shape 240"/>
          <p:cNvSpPr txBox="1">
            <a:spLocks noGrp="1"/>
          </p:cNvSpPr>
          <p:nvPr>
            <p:ph type="body" idx="6"/>
          </p:nvPr>
        </p:nvSpPr>
        <p:spPr>
          <a:xfrm>
            <a:off x="6329442" y="5139323"/>
            <a:ext cx="1733046"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1" name="Shape 241"/>
          <p:cNvSpPr txBox="1">
            <a:spLocks noGrp="1"/>
          </p:cNvSpPr>
          <p:nvPr>
            <p:ph type="body" idx="7"/>
          </p:nvPr>
        </p:nvSpPr>
        <p:spPr>
          <a:xfrm>
            <a:off x="6339498" y="4679987"/>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2" name="Shape 242"/>
          <p:cNvSpPr txBox="1">
            <a:spLocks noGrp="1"/>
          </p:cNvSpPr>
          <p:nvPr>
            <p:ph type="body" idx="8"/>
          </p:nvPr>
        </p:nvSpPr>
        <p:spPr>
          <a:xfrm>
            <a:off x="8374876" y="5139323"/>
            <a:ext cx="1733046"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3" name="Shape 243"/>
          <p:cNvSpPr txBox="1">
            <a:spLocks noGrp="1"/>
          </p:cNvSpPr>
          <p:nvPr>
            <p:ph type="body" idx="9"/>
          </p:nvPr>
        </p:nvSpPr>
        <p:spPr>
          <a:xfrm>
            <a:off x="8384932" y="4679987"/>
            <a:ext cx="1733047" cy="362766"/>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Brained-Infographic">
  <p:cSld name="1_Brained-Infographic">
    <p:spTree>
      <p:nvGrpSpPr>
        <p:cNvPr id="1" name="Shape 244"/>
        <p:cNvGrpSpPr/>
        <p:nvPr/>
      </p:nvGrpSpPr>
      <p:grpSpPr>
        <a:xfrm>
          <a:off x="0" y="0"/>
          <a:ext cx="0" cy="0"/>
          <a:chOff x="0" y="0"/>
          <a:chExt cx="0" cy="0"/>
        </a:xfrm>
      </p:grpSpPr>
      <p:sp>
        <p:nvSpPr>
          <p:cNvPr id="245" name="Shape 245"/>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46" name="Shape 246"/>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247" name="Shape 247"/>
          <p:cNvGrpSpPr/>
          <p:nvPr/>
        </p:nvGrpSpPr>
        <p:grpSpPr>
          <a:xfrm>
            <a:off x="1398771" y="1953702"/>
            <a:ext cx="1620994" cy="2603950"/>
            <a:chOff x="2011515" y="1953702"/>
            <a:chExt cx="1620994" cy="2603950"/>
          </a:xfrm>
        </p:grpSpPr>
        <p:sp>
          <p:nvSpPr>
            <p:cNvPr id="248" name="Shape 248"/>
            <p:cNvSpPr/>
            <p:nvPr/>
          </p:nvSpPr>
          <p:spPr>
            <a:xfrm>
              <a:off x="2285756" y="1953702"/>
              <a:ext cx="869950" cy="923581"/>
            </a:xfrm>
            <a:custGeom>
              <a:avLst/>
              <a:gdLst/>
              <a:ahLst/>
              <a:cxnLst/>
              <a:rect l="0" t="0" r="0" b="0"/>
              <a:pathLst>
                <a:path w="120000" h="120000" extrusionOk="0">
                  <a:moveTo>
                    <a:pt x="118690" y="79161"/>
                  </a:moveTo>
                  <a:cubicBezTo>
                    <a:pt x="116496" y="84525"/>
                    <a:pt x="110805" y="86995"/>
                    <a:pt x="105114" y="84933"/>
                  </a:cubicBezTo>
                  <a:cubicBezTo>
                    <a:pt x="102047" y="84112"/>
                    <a:pt x="100295"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971" y="71320"/>
                  </a:cubicBezTo>
                  <a:cubicBezTo>
                    <a:pt x="31534" y="71734"/>
                    <a:pt x="31534" y="71734"/>
                    <a:pt x="31534" y="71734"/>
                  </a:cubicBezTo>
                  <a:cubicBezTo>
                    <a:pt x="0" y="35433"/>
                    <a:pt x="0" y="35433"/>
                    <a:pt x="0" y="35433"/>
                  </a:cubicBezTo>
                  <a:cubicBezTo>
                    <a:pt x="7006" y="26357"/>
                    <a:pt x="15328"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483" y="68023"/>
                    <a:pt x="103798" y="67196"/>
                  </a:cubicBezTo>
                  <a:cubicBezTo>
                    <a:pt x="106423" y="65548"/>
                    <a:pt x="109490" y="65548"/>
                    <a:pt x="112557" y="66369"/>
                  </a:cubicBezTo>
                  <a:cubicBezTo>
                    <a:pt x="117811" y="68437"/>
                    <a:pt x="120878" y="74209"/>
                    <a:pt x="118690" y="79161"/>
                  </a:cubicBezTo>
                  <a:close/>
                </a:path>
              </a:pathLst>
            </a:custGeom>
            <a:solidFill>
              <a:schemeClr val="accent1">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9" name="Shape 249"/>
            <p:cNvSpPr/>
            <p:nvPr/>
          </p:nvSpPr>
          <p:spPr>
            <a:xfrm>
              <a:off x="2850906" y="1994632"/>
              <a:ext cx="781603" cy="1023235"/>
            </a:xfrm>
            <a:custGeom>
              <a:avLst/>
              <a:gdLst/>
              <a:ahLst/>
              <a:cxnLst/>
              <a:rect l="0" t="0" r="0" b="0"/>
              <a:pathLst>
                <a:path w="120000" h="120000" extrusionOk="0">
                  <a:moveTo>
                    <a:pt x="119916" y="76334"/>
                  </a:moveTo>
                  <a:cubicBezTo>
                    <a:pt x="119429" y="81171"/>
                    <a:pt x="118942" y="86013"/>
                    <a:pt x="117475" y="90107"/>
                  </a:cubicBezTo>
                  <a:cubicBezTo>
                    <a:pt x="71168" y="96067"/>
                    <a:pt x="71168" y="96067"/>
                    <a:pt x="71168" y="96067"/>
                  </a:cubicBezTo>
                  <a:cubicBezTo>
                    <a:pt x="68733" y="96441"/>
                    <a:pt x="67754" y="97926"/>
                    <a:pt x="67754" y="99418"/>
                  </a:cubicBezTo>
                  <a:cubicBezTo>
                    <a:pt x="68246" y="101278"/>
                    <a:pt x="69220" y="102395"/>
                    <a:pt x="71168" y="103512"/>
                  </a:cubicBezTo>
                  <a:cubicBezTo>
                    <a:pt x="74095" y="104629"/>
                    <a:pt x="76043" y="106863"/>
                    <a:pt x="76530" y="109471"/>
                  </a:cubicBezTo>
                  <a:cubicBezTo>
                    <a:pt x="77503" y="114314"/>
                    <a:pt x="73121" y="118782"/>
                    <a:pt x="66780" y="119899"/>
                  </a:cubicBezTo>
                  <a:cubicBezTo>
                    <a:pt x="60444" y="120642"/>
                    <a:pt x="54596" y="117291"/>
                    <a:pt x="53622" y="112448"/>
                  </a:cubicBezTo>
                  <a:cubicBezTo>
                    <a:pt x="53135" y="109845"/>
                    <a:pt x="54109" y="107237"/>
                    <a:pt x="56057" y="105377"/>
                  </a:cubicBezTo>
                  <a:cubicBezTo>
                    <a:pt x="57517" y="103886"/>
                    <a:pt x="58010" y="102395"/>
                    <a:pt x="57517" y="100909"/>
                  </a:cubicBezTo>
                  <a:cubicBezTo>
                    <a:pt x="57517" y="99043"/>
                    <a:pt x="55570" y="98301"/>
                    <a:pt x="53135" y="98301"/>
                  </a:cubicBezTo>
                  <a:cubicBezTo>
                    <a:pt x="53135" y="98301"/>
                    <a:pt x="53135" y="98301"/>
                    <a:pt x="53135" y="98301"/>
                  </a:cubicBezTo>
                  <a:cubicBezTo>
                    <a:pt x="0" y="105003"/>
                    <a:pt x="0" y="105003"/>
                    <a:pt x="0" y="105003"/>
                  </a:cubicBezTo>
                  <a:cubicBezTo>
                    <a:pt x="18525" y="67766"/>
                    <a:pt x="18525" y="67766"/>
                    <a:pt x="18525" y="67766"/>
                  </a:cubicBezTo>
                  <a:cubicBezTo>
                    <a:pt x="18525" y="67766"/>
                    <a:pt x="18525" y="68140"/>
                    <a:pt x="18525" y="68140"/>
                  </a:cubicBezTo>
                  <a:cubicBezTo>
                    <a:pt x="20472" y="71491"/>
                    <a:pt x="23886" y="74100"/>
                    <a:pt x="28274" y="75585"/>
                  </a:cubicBezTo>
                  <a:cubicBezTo>
                    <a:pt x="37044" y="78194"/>
                    <a:pt x="46794" y="74842"/>
                    <a:pt x="50208" y="68140"/>
                  </a:cubicBezTo>
                  <a:cubicBezTo>
                    <a:pt x="53622" y="61438"/>
                    <a:pt x="49234" y="53993"/>
                    <a:pt x="40458" y="51384"/>
                  </a:cubicBezTo>
                  <a:cubicBezTo>
                    <a:pt x="36071" y="50267"/>
                    <a:pt x="30709" y="50641"/>
                    <a:pt x="26321" y="52127"/>
                  </a:cubicBezTo>
                  <a:cubicBezTo>
                    <a:pt x="26321" y="52127"/>
                    <a:pt x="26321" y="52127"/>
                    <a:pt x="26321" y="52501"/>
                  </a:cubicBezTo>
                  <a:cubicBezTo>
                    <a:pt x="52156" y="0"/>
                    <a:pt x="52156" y="0"/>
                    <a:pt x="52156" y="0"/>
                  </a:cubicBezTo>
                  <a:cubicBezTo>
                    <a:pt x="57517" y="1491"/>
                    <a:pt x="62879" y="2976"/>
                    <a:pt x="67754" y="5211"/>
                  </a:cubicBezTo>
                  <a:cubicBezTo>
                    <a:pt x="114067" y="23458"/>
                    <a:pt x="120889" y="48776"/>
                    <a:pt x="119916" y="76334"/>
                  </a:cubicBezTo>
                  <a:close/>
                </a:path>
              </a:pathLst>
            </a:custGeom>
            <a:solidFill>
              <a:schemeClr val="accent1">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0" name="Shape 250"/>
            <p:cNvSpPr/>
            <p:nvPr/>
          </p:nvSpPr>
          <p:spPr>
            <a:xfrm>
              <a:off x="2034932" y="2254982"/>
              <a:ext cx="758825" cy="768350"/>
            </a:xfrm>
            <a:custGeom>
              <a:avLst/>
              <a:gdLst/>
              <a:ahLst/>
              <a:cxnLst/>
              <a:rect l="0" t="0" r="0" b="0"/>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672" y="110083"/>
                    <a:pt x="44688" y="112561"/>
                  </a:cubicBezTo>
                  <a:cubicBezTo>
                    <a:pt x="44688" y="112561"/>
                    <a:pt x="451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605" y="80333"/>
                    <a:pt x="26111" y="76861"/>
                    <a:pt x="25105" y="73883"/>
                  </a:cubicBezTo>
                  <a:cubicBezTo>
                    <a:pt x="15566" y="44133"/>
                    <a:pt x="24100" y="18844"/>
                    <a:pt x="36650" y="0"/>
                  </a:cubicBezTo>
                  <a:cubicBezTo>
                    <a:pt x="72805" y="44133"/>
                    <a:pt x="72805" y="44133"/>
                    <a:pt x="72805" y="44133"/>
                  </a:cubicBezTo>
                  <a:cubicBezTo>
                    <a:pt x="74311" y="45622"/>
                    <a:pt x="76822" y="46116"/>
                    <a:pt x="78827" y="44627"/>
                  </a:cubicBezTo>
                  <a:cubicBezTo>
                    <a:pt x="80333" y="43138"/>
                    <a:pt x="81338" y="41155"/>
                    <a:pt x="81338" y="39172"/>
                  </a:cubicBezTo>
                  <a:cubicBezTo>
                    <a:pt x="81338" y="35700"/>
                    <a:pt x="82844" y="32727"/>
                    <a:pt x="85855" y="30250"/>
                  </a:cubicBezTo>
                  <a:cubicBezTo>
                    <a:pt x="90877" y="26283"/>
                    <a:pt x="98411" y="26777"/>
                    <a:pt x="1029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7277" y="109088"/>
                    <a:pt x="67277" y="109088"/>
                    <a:pt x="67277" y="109088"/>
                  </a:cubicBezTo>
                  <a:close/>
                </a:path>
              </a:pathLst>
            </a:custGeom>
            <a:solidFill>
              <a:schemeClr val="accent1">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1" name="Shape 251"/>
            <p:cNvSpPr/>
            <p:nvPr/>
          </p:nvSpPr>
          <p:spPr>
            <a:xfrm>
              <a:off x="2011515" y="2806550"/>
              <a:ext cx="788592" cy="852667"/>
            </a:xfrm>
            <a:custGeom>
              <a:avLst/>
              <a:gdLst/>
              <a:ahLst/>
              <a:cxnLst/>
              <a:rect l="0" t="0" r="0" b="0"/>
              <a:pathLst>
                <a:path w="120000" h="120000" extrusionOk="0">
                  <a:moveTo>
                    <a:pt x="120000" y="17550"/>
                  </a:moveTo>
                  <a:cubicBezTo>
                    <a:pt x="101641" y="62235"/>
                    <a:pt x="101641" y="62235"/>
                    <a:pt x="101641" y="62235"/>
                  </a:cubicBezTo>
                  <a:cubicBezTo>
                    <a:pt x="101641" y="62235"/>
                    <a:pt x="101641" y="62235"/>
                    <a:pt x="101158" y="62235"/>
                  </a:cubicBezTo>
                  <a:cubicBezTo>
                    <a:pt x="99709" y="57764"/>
                    <a:pt x="96324" y="54641"/>
                    <a:pt x="91496" y="52849"/>
                  </a:cubicBezTo>
                  <a:cubicBezTo>
                    <a:pt x="83282" y="50169"/>
                    <a:pt x="73620"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5303" y="91277"/>
                    <a:pt x="20958" y="88153"/>
                  </a:cubicBezTo>
                  <a:cubicBezTo>
                    <a:pt x="17089" y="85468"/>
                    <a:pt x="17089" y="81896"/>
                    <a:pt x="19021" y="80553"/>
                  </a:cubicBezTo>
                  <a:cubicBezTo>
                    <a:pt x="20958" y="79216"/>
                    <a:pt x="27717" y="76531"/>
                    <a:pt x="27717" y="76531"/>
                  </a:cubicBezTo>
                  <a:cubicBezTo>
                    <a:pt x="27717" y="76531"/>
                    <a:pt x="22889" y="73408"/>
                    <a:pt x="19986" y="72509"/>
                  </a:cubicBezTo>
                  <a:cubicBezTo>
                    <a:pt x="17089" y="71172"/>
                    <a:pt x="15641"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841"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7337" y="25594"/>
                  </a:cubicBezTo>
                  <a:lnTo>
                    <a:pt x="120000" y="17550"/>
                  </a:lnTo>
                  <a:close/>
                </a:path>
              </a:pathLst>
            </a:custGeom>
            <a:solidFill>
              <a:schemeClr val="accent1">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2" name="Shape 252"/>
            <p:cNvSpPr/>
            <p:nvPr/>
          </p:nvSpPr>
          <p:spPr>
            <a:xfrm>
              <a:off x="2499260" y="2943958"/>
              <a:ext cx="888222" cy="1000126"/>
            </a:xfrm>
            <a:custGeom>
              <a:avLst/>
              <a:gdLst/>
              <a:ahLst/>
              <a:cxnLst/>
              <a:rect l="0" t="0" r="0" b="0"/>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901" y="109333"/>
                    <a:pt x="5901" y="109333"/>
                  </a:cubicBezTo>
                  <a:cubicBezTo>
                    <a:pt x="5901" y="91811"/>
                    <a:pt x="5901" y="91811"/>
                    <a:pt x="5901" y="91811"/>
                  </a:cubicBezTo>
                  <a:cubicBezTo>
                    <a:pt x="22199" y="52572"/>
                    <a:pt x="22199" y="52572"/>
                    <a:pt x="22199" y="52572"/>
                  </a:cubicBezTo>
                  <a:cubicBezTo>
                    <a:pt x="23059" y="51050"/>
                    <a:pt x="22199" y="49522"/>
                    <a:pt x="20485" y="48761"/>
                  </a:cubicBezTo>
                  <a:cubicBezTo>
                    <a:pt x="18765" y="48383"/>
                    <a:pt x="16624" y="48383"/>
                    <a:pt x="14904" y="49144"/>
                  </a:cubicBezTo>
                  <a:cubicBezTo>
                    <a:pt x="12763" y="50283"/>
                    <a:pt x="9329" y="50666"/>
                    <a:pt x="6755" y="49522"/>
                  </a:cubicBezTo>
                  <a:cubicBezTo>
                    <a:pt x="1180" y="48000"/>
                    <a:pt x="-1393" y="42666"/>
                    <a:pt x="753" y="37716"/>
                  </a:cubicBezTo>
                  <a:cubicBezTo>
                    <a:pt x="2467" y="33144"/>
                    <a:pt x="8469" y="30855"/>
                    <a:pt x="14050" y="32383"/>
                  </a:cubicBezTo>
                  <a:cubicBezTo>
                    <a:pt x="16624" y="33522"/>
                    <a:pt x="18765" y="35427"/>
                    <a:pt x="20052" y="37716"/>
                  </a:cubicBezTo>
                  <a:cubicBezTo>
                    <a:pt x="20485" y="39238"/>
                    <a:pt x="21772" y="40761"/>
                    <a:pt x="23486" y="41144"/>
                  </a:cubicBezTo>
                  <a:cubicBezTo>
                    <a:pt x="25200" y="41905"/>
                    <a:pt x="27347" y="41144"/>
                    <a:pt x="28201" y="39616"/>
                  </a:cubicBezTo>
                  <a:cubicBezTo>
                    <a:pt x="44932" y="0"/>
                    <a:pt x="44932" y="0"/>
                    <a:pt x="44932" y="0"/>
                  </a:cubicBezTo>
                  <a:cubicBezTo>
                    <a:pt x="73673" y="31616"/>
                    <a:pt x="73673" y="31616"/>
                    <a:pt x="73673" y="31616"/>
                  </a:cubicBezTo>
                  <a:cubicBezTo>
                    <a:pt x="73673" y="31616"/>
                    <a:pt x="73673" y="31616"/>
                    <a:pt x="73246" y="31616"/>
                  </a:cubicBezTo>
                  <a:cubicBezTo>
                    <a:pt x="69385" y="30855"/>
                    <a:pt x="65091"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chemeClr val="accent1"/>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3" name="Shape 253"/>
            <p:cNvSpPr/>
            <p:nvPr/>
          </p:nvSpPr>
          <p:spPr>
            <a:xfrm>
              <a:off x="2857257" y="2801083"/>
              <a:ext cx="752476" cy="771525"/>
            </a:xfrm>
            <a:custGeom>
              <a:avLst/>
              <a:gdLst/>
              <a:ahLst/>
              <a:cxnLst/>
              <a:rect l="0" t="0" r="0" b="0"/>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6077" y="73577"/>
                    <a:pt x="43544" y="73577"/>
                    <a:pt x="41516" y="75061"/>
                  </a:cubicBezTo>
                  <a:cubicBezTo>
                    <a:pt x="40000" y="76050"/>
                    <a:pt x="38988" y="78022"/>
                    <a:pt x="38988" y="80494"/>
                  </a:cubicBezTo>
                  <a:cubicBezTo>
                    <a:pt x="38483" y="83455"/>
                    <a:pt x="37466" y="86911"/>
                    <a:pt x="34427" y="89383"/>
                  </a:cubicBezTo>
                  <a:cubicBezTo>
                    <a:pt x="29366" y="93333"/>
                    <a:pt x="21772" y="92344"/>
                    <a:pt x="17216" y="87405"/>
                  </a:cubicBezTo>
                  <a:cubicBezTo>
                    <a:pt x="13166" y="82466"/>
                    <a:pt x="13672" y="75061"/>
                    <a:pt x="19238" y="70616"/>
                  </a:cubicBezTo>
                  <a:cubicBezTo>
                    <a:pt x="21772" y="68644"/>
                    <a:pt x="25316" y="67655"/>
                    <a:pt x="28861" y="68150"/>
                  </a:cubicBezTo>
                  <a:cubicBezTo>
                    <a:pt x="30883" y="68644"/>
                    <a:pt x="32911" y="68150"/>
                    <a:pt x="34938" y="66666"/>
                  </a:cubicBezTo>
                  <a:cubicBezTo>
                    <a:pt x="36455" y="65183"/>
                    <a:pt x="36961" y="62716"/>
                    <a:pt x="35444" y="61233"/>
                  </a:cubicBezTo>
                  <a:cubicBezTo>
                    <a:pt x="0" y="18766"/>
                    <a:pt x="0" y="18766"/>
                    <a:pt x="0" y="18766"/>
                  </a:cubicBezTo>
                  <a:cubicBezTo>
                    <a:pt x="53166" y="10372"/>
                    <a:pt x="53166" y="10372"/>
                    <a:pt x="53166" y="10372"/>
                  </a:cubicBezTo>
                  <a:cubicBezTo>
                    <a:pt x="53166" y="10372"/>
                    <a:pt x="53166" y="10866"/>
                    <a:pt x="53166" y="10866"/>
                  </a:cubicBezTo>
                  <a:cubicBezTo>
                    <a:pt x="50127" y="14816"/>
                    <a:pt x="48605" y="19755"/>
                    <a:pt x="49116" y="24200"/>
                  </a:cubicBezTo>
                  <a:cubicBezTo>
                    <a:pt x="51138"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chemeClr val="accent1">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4" name="Shape 254"/>
            <p:cNvSpPr/>
            <p:nvPr/>
          </p:nvSpPr>
          <p:spPr>
            <a:xfrm>
              <a:off x="2668685" y="4086828"/>
              <a:ext cx="595100" cy="181898"/>
            </a:xfrm>
            <a:custGeom>
              <a:avLst/>
              <a:gdLst/>
              <a:ahLst/>
              <a:cxnLst/>
              <a:rect l="0" t="0" r="0" b="0"/>
              <a:pathLst>
                <a:path w="120000" h="120000" extrusionOk="0">
                  <a:moveTo>
                    <a:pt x="116134" y="87"/>
                  </a:moveTo>
                  <a:cubicBezTo>
                    <a:pt x="115496" y="87"/>
                    <a:pt x="114851" y="87"/>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18938"/>
                    <a:pt x="1534" y="23127"/>
                  </a:cubicBezTo>
                  <a:cubicBezTo>
                    <a:pt x="46989" y="109003"/>
                    <a:pt x="46989" y="109003"/>
                    <a:pt x="46989" y="109003"/>
                  </a:cubicBezTo>
                  <a:cubicBezTo>
                    <a:pt x="54675" y="123665"/>
                    <a:pt x="64915" y="123665"/>
                    <a:pt x="72601" y="109003"/>
                  </a:cubicBezTo>
                  <a:cubicBezTo>
                    <a:pt x="118056" y="23127"/>
                    <a:pt x="118056" y="23127"/>
                    <a:pt x="118056" y="23127"/>
                  </a:cubicBezTo>
                  <a:cubicBezTo>
                    <a:pt x="119977" y="18938"/>
                    <a:pt x="120616" y="12654"/>
                    <a:pt x="119333" y="6370"/>
                  </a:cubicBezTo>
                  <a:cubicBezTo>
                    <a:pt x="118694" y="2181"/>
                    <a:pt x="117417" y="87"/>
                    <a:pt x="116134" y="87"/>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5" name="Shape 255"/>
            <p:cNvSpPr/>
            <p:nvPr/>
          </p:nvSpPr>
          <p:spPr>
            <a:xfrm>
              <a:off x="2668685" y="4229703"/>
              <a:ext cx="595100" cy="181898"/>
            </a:xfrm>
            <a:custGeom>
              <a:avLst/>
              <a:gdLst/>
              <a:ahLst/>
              <a:cxnLst/>
              <a:rect l="0" t="0" r="0" b="0"/>
              <a:pathLst>
                <a:path w="120000" h="120000" extrusionOk="0">
                  <a:moveTo>
                    <a:pt x="116134" y="87"/>
                  </a:moveTo>
                  <a:cubicBezTo>
                    <a:pt x="115496" y="87"/>
                    <a:pt x="114851" y="2181"/>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21032"/>
                    <a:pt x="1534" y="25221"/>
                  </a:cubicBezTo>
                  <a:cubicBezTo>
                    <a:pt x="46989" y="109003"/>
                    <a:pt x="46989" y="109003"/>
                    <a:pt x="46989" y="109003"/>
                  </a:cubicBezTo>
                  <a:cubicBezTo>
                    <a:pt x="54675" y="123665"/>
                    <a:pt x="64915" y="123665"/>
                    <a:pt x="72601" y="109003"/>
                  </a:cubicBezTo>
                  <a:cubicBezTo>
                    <a:pt x="118056" y="25221"/>
                    <a:pt x="118056" y="25221"/>
                    <a:pt x="118056" y="25221"/>
                  </a:cubicBezTo>
                  <a:cubicBezTo>
                    <a:pt x="119977" y="21032"/>
                    <a:pt x="120616" y="12654"/>
                    <a:pt x="119333" y="6370"/>
                  </a:cubicBezTo>
                  <a:cubicBezTo>
                    <a:pt x="118694" y="2181"/>
                    <a:pt x="117417" y="87"/>
                    <a:pt x="116134" y="87"/>
                  </a:cubicBezTo>
                  <a:close/>
                </a:path>
              </a:pathLst>
            </a:custGeom>
            <a:solidFill>
              <a:schemeClr val="accent1">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6" name="Shape 256"/>
            <p:cNvSpPr/>
            <p:nvPr/>
          </p:nvSpPr>
          <p:spPr>
            <a:xfrm>
              <a:off x="2668685" y="4374692"/>
              <a:ext cx="595100" cy="182960"/>
            </a:xfrm>
            <a:custGeom>
              <a:avLst/>
              <a:gdLst/>
              <a:ahLst/>
              <a:cxnLst/>
              <a:rect l="0" t="0" r="0" b="0"/>
              <a:pathLst>
                <a:path w="120000" h="120000" extrusionOk="0">
                  <a:moveTo>
                    <a:pt x="116134" y="780"/>
                  </a:moveTo>
                  <a:cubicBezTo>
                    <a:pt x="115496" y="780"/>
                    <a:pt x="114851" y="780"/>
                    <a:pt x="114213" y="780"/>
                  </a:cubicBezTo>
                  <a:cubicBezTo>
                    <a:pt x="68758" y="86160"/>
                    <a:pt x="68758" y="86160"/>
                    <a:pt x="68758" y="86160"/>
                  </a:cubicBezTo>
                  <a:cubicBezTo>
                    <a:pt x="62994" y="96572"/>
                    <a:pt x="56591" y="96572"/>
                    <a:pt x="50832" y="86160"/>
                  </a:cubicBezTo>
                  <a:cubicBezTo>
                    <a:pt x="5377" y="780"/>
                    <a:pt x="5377" y="780"/>
                    <a:pt x="5377" y="780"/>
                  </a:cubicBezTo>
                  <a:cubicBezTo>
                    <a:pt x="4095" y="-1301"/>
                    <a:pt x="1534" y="780"/>
                    <a:pt x="252" y="7028"/>
                  </a:cubicBezTo>
                  <a:cubicBezTo>
                    <a:pt x="-386" y="13275"/>
                    <a:pt x="252" y="19522"/>
                    <a:pt x="1534" y="23687"/>
                  </a:cubicBezTo>
                  <a:cubicBezTo>
                    <a:pt x="46989" y="109067"/>
                    <a:pt x="46989" y="109067"/>
                    <a:pt x="46989" y="109067"/>
                  </a:cubicBezTo>
                  <a:cubicBezTo>
                    <a:pt x="54675" y="123644"/>
                    <a:pt x="64915" y="123644"/>
                    <a:pt x="72601" y="109067"/>
                  </a:cubicBezTo>
                  <a:cubicBezTo>
                    <a:pt x="118056" y="23687"/>
                    <a:pt x="118056" y="23687"/>
                    <a:pt x="118056" y="23687"/>
                  </a:cubicBezTo>
                  <a:cubicBezTo>
                    <a:pt x="119977" y="19522"/>
                    <a:pt x="120616" y="13275"/>
                    <a:pt x="119333" y="7028"/>
                  </a:cubicBezTo>
                  <a:cubicBezTo>
                    <a:pt x="118694" y="2863"/>
                    <a:pt x="117417" y="780"/>
                    <a:pt x="116134" y="780"/>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257" name="Shape 257"/>
          <p:cNvGrpSpPr/>
          <p:nvPr/>
        </p:nvGrpSpPr>
        <p:grpSpPr>
          <a:xfrm>
            <a:off x="5202409" y="1953702"/>
            <a:ext cx="1620896" cy="2603950"/>
            <a:chOff x="6077203" y="1953702"/>
            <a:chExt cx="1620896" cy="2603950"/>
          </a:xfrm>
        </p:grpSpPr>
        <p:sp>
          <p:nvSpPr>
            <p:cNvPr id="258" name="Shape 258"/>
            <p:cNvSpPr/>
            <p:nvPr/>
          </p:nvSpPr>
          <p:spPr>
            <a:xfrm>
              <a:off x="6351344" y="1953702"/>
              <a:ext cx="873126" cy="923581"/>
            </a:xfrm>
            <a:custGeom>
              <a:avLst/>
              <a:gdLst/>
              <a:ahLst/>
              <a:cxnLst/>
              <a:rect l="0" t="0" r="0" b="0"/>
              <a:pathLst>
                <a:path w="120000" h="120000" extrusionOk="0">
                  <a:moveTo>
                    <a:pt x="118254" y="79161"/>
                  </a:moveTo>
                  <a:cubicBezTo>
                    <a:pt x="116509" y="84525"/>
                    <a:pt x="110398" y="86995"/>
                    <a:pt x="104728" y="84933"/>
                  </a:cubicBezTo>
                  <a:cubicBezTo>
                    <a:pt x="102107" y="84112"/>
                    <a:pt x="99927" y="81636"/>
                    <a:pt x="98617" y="79161"/>
                  </a:cubicBezTo>
                  <a:cubicBezTo>
                    <a:pt x="98182" y="77512"/>
                    <a:pt x="96872" y="76272"/>
                    <a:pt x="95126" y="75444"/>
                  </a:cubicBezTo>
                  <a:cubicBezTo>
                    <a:pt x="93381" y="75037"/>
                    <a:pt x="91201" y="75858"/>
                    <a:pt x="90761" y="77512"/>
                  </a:cubicBezTo>
                  <a:cubicBezTo>
                    <a:pt x="73309" y="120000"/>
                    <a:pt x="73309" y="120000"/>
                    <a:pt x="73309" y="120000"/>
                  </a:cubicBezTo>
                  <a:cubicBezTo>
                    <a:pt x="44070" y="86174"/>
                    <a:pt x="44070" y="86174"/>
                    <a:pt x="44070" y="86174"/>
                  </a:cubicBezTo>
                  <a:cubicBezTo>
                    <a:pt x="44070" y="86174"/>
                    <a:pt x="44070" y="86174"/>
                    <a:pt x="44510" y="86174"/>
                  </a:cubicBezTo>
                  <a:cubicBezTo>
                    <a:pt x="48436" y="86588"/>
                    <a:pt x="52801" y="85760"/>
                    <a:pt x="56292" y="82871"/>
                  </a:cubicBezTo>
                  <a:cubicBezTo>
                    <a:pt x="62838" y="77920"/>
                    <a:pt x="63707" y="68845"/>
                    <a:pt x="58472" y="63072"/>
                  </a:cubicBezTo>
                  <a:cubicBezTo>
                    <a:pt x="53236" y="56886"/>
                    <a:pt x="43635" y="56059"/>
                    <a:pt x="37089" y="61010"/>
                  </a:cubicBezTo>
                  <a:cubicBezTo>
                    <a:pt x="34034" y="63486"/>
                    <a:pt x="31853" y="67196"/>
                    <a:pt x="31853" y="71320"/>
                  </a:cubicBezTo>
                  <a:cubicBezTo>
                    <a:pt x="31853" y="71734"/>
                    <a:pt x="31853" y="71734"/>
                    <a:pt x="31853" y="71734"/>
                  </a:cubicBezTo>
                  <a:cubicBezTo>
                    <a:pt x="0" y="35433"/>
                    <a:pt x="0" y="35433"/>
                    <a:pt x="0" y="35433"/>
                  </a:cubicBezTo>
                  <a:cubicBezTo>
                    <a:pt x="6980" y="26357"/>
                    <a:pt x="15271" y="19344"/>
                    <a:pt x="21382" y="14807"/>
                  </a:cubicBezTo>
                  <a:cubicBezTo>
                    <a:pt x="36654" y="4083"/>
                    <a:pt x="81600" y="-5819"/>
                    <a:pt x="120000" y="4083"/>
                  </a:cubicBezTo>
                  <a:cubicBezTo>
                    <a:pt x="96437" y="63072"/>
                    <a:pt x="96437" y="63072"/>
                    <a:pt x="96437" y="63072"/>
                  </a:cubicBezTo>
                  <a:cubicBezTo>
                    <a:pt x="96437" y="63072"/>
                    <a:pt x="96437" y="63072"/>
                    <a:pt x="96437" y="63072"/>
                  </a:cubicBezTo>
                  <a:cubicBezTo>
                    <a:pt x="95561" y="64721"/>
                    <a:pt x="96437" y="66783"/>
                    <a:pt x="98182" y="67196"/>
                  </a:cubicBezTo>
                  <a:cubicBezTo>
                    <a:pt x="99927" y="68023"/>
                    <a:pt x="102107" y="68023"/>
                    <a:pt x="103852" y="67196"/>
                  </a:cubicBezTo>
                  <a:cubicBezTo>
                    <a:pt x="106032" y="65548"/>
                    <a:pt x="109523" y="65548"/>
                    <a:pt x="112143" y="66369"/>
                  </a:cubicBezTo>
                  <a:cubicBezTo>
                    <a:pt x="117814" y="68437"/>
                    <a:pt x="120434" y="74209"/>
                    <a:pt x="118254" y="79161"/>
                  </a:cubicBezTo>
                  <a:close/>
                </a:path>
              </a:pathLst>
            </a:custGeom>
            <a:solidFill>
              <a:schemeClr val="accent3">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9" name="Shape 259"/>
            <p:cNvSpPr/>
            <p:nvPr/>
          </p:nvSpPr>
          <p:spPr>
            <a:xfrm>
              <a:off x="6916495" y="1994632"/>
              <a:ext cx="781604" cy="1023235"/>
            </a:xfrm>
            <a:custGeom>
              <a:avLst/>
              <a:gdLst/>
              <a:ahLst/>
              <a:cxnLst/>
              <a:rect l="0" t="0" r="0" b="0"/>
              <a:pathLst>
                <a:path w="120000" h="120000" extrusionOk="0">
                  <a:moveTo>
                    <a:pt x="119916" y="76334"/>
                  </a:moveTo>
                  <a:cubicBezTo>
                    <a:pt x="119429" y="81171"/>
                    <a:pt x="118942" y="86013"/>
                    <a:pt x="117962" y="90107"/>
                  </a:cubicBezTo>
                  <a:cubicBezTo>
                    <a:pt x="71168" y="96067"/>
                    <a:pt x="71168" y="96067"/>
                    <a:pt x="71168" y="96067"/>
                  </a:cubicBezTo>
                  <a:cubicBezTo>
                    <a:pt x="69220" y="96441"/>
                    <a:pt x="67754" y="97926"/>
                    <a:pt x="68246" y="99418"/>
                  </a:cubicBezTo>
                  <a:cubicBezTo>
                    <a:pt x="68246" y="101278"/>
                    <a:pt x="69707" y="102395"/>
                    <a:pt x="71168" y="103512"/>
                  </a:cubicBezTo>
                  <a:cubicBezTo>
                    <a:pt x="74095" y="104629"/>
                    <a:pt x="76043" y="106863"/>
                    <a:pt x="76530" y="109471"/>
                  </a:cubicBezTo>
                  <a:cubicBezTo>
                    <a:pt x="77990" y="114314"/>
                    <a:pt x="73608" y="118782"/>
                    <a:pt x="67267" y="119899"/>
                  </a:cubicBezTo>
                  <a:cubicBezTo>
                    <a:pt x="60931" y="120642"/>
                    <a:pt x="54596" y="117291"/>
                    <a:pt x="53622" y="112448"/>
                  </a:cubicBezTo>
                  <a:cubicBezTo>
                    <a:pt x="53135" y="109845"/>
                    <a:pt x="54109" y="107237"/>
                    <a:pt x="56057" y="105377"/>
                  </a:cubicBezTo>
                  <a:cubicBezTo>
                    <a:pt x="57517" y="103886"/>
                    <a:pt x="58010" y="102395"/>
                    <a:pt x="58010" y="100909"/>
                  </a:cubicBezTo>
                  <a:cubicBezTo>
                    <a:pt x="57517" y="99043"/>
                    <a:pt x="55570" y="98301"/>
                    <a:pt x="53622" y="98301"/>
                  </a:cubicBezTo>
                  <a:cubicBezTo>
                    <a:pt x="53622" y="98301"/>
                    <a:pt x="53622" y="98301"/>
                    <a:pt x="53135" y="98301"/>
                  </a:cubicBezTo>
                  <a:cubicBezTo>
                    <a:pt x="0" y="105003"/>
                    <a:pt x="0" y="105003"/>
                    <a:pt x="0" y="105003"/>
                  </a:cubicBezTo>
                  <a:cubicBezTo>
                    <a:pt x="18525" y="67766"/>
                    <a:pt x="18525" y="67766"/>
                    <a:pt x="18525" y="67766"/>
                  </a:cubicBezTo>
                  <a:cubicBezTo>
                    <a:pt x="18525" y="67766"/>
                    <a:pt x="18525" y="68140"/>
                    <a:pt x="19012" y="68140"/>
                  </a:cubicBezTo>
                  <a:cubicBezTo>
                    <a:pt x="20472" y="71491"/>
                    <a:pt x="23886" y="74100"/>
                    <a:pt x="28761" y="75585"/>
                  </a:cubicBezTo>
                  <a:cubicBezTo>
                    <a:pt x="37531" y="78194"/>
                    <a:pt x="46794" y="74842"/>
                    <a:pt x="50208" y="68140"/>
                  </a:cubicBezTo>
                  <a:cubicBezTo>
                    <a:pt x="53622" y="61438"/>
                    <a:pt x="49234" y="53993"/>
                    <a:pt x="40458" y="51384"/>
                  </a:cubicBezTo>
                  <a:cubicBezTo>
                    <a:pt x="36071" y="50267"/>
                    <a:pt x="30709" y="50641"/>
                    <a:pt x="26808" y="52127"/>
                  </a:cubicBezTo>
                  <a:cubicBezTo>
                    <a:pt x="26321" y="52127"/>
                    <a:pt x="26321" y="52127"/>
                    <a:pt x="26321" y="52501"/>
                  </a:cubicBezTo>
                  <a:cubicBezTo>
                    <a:pt x="52156" y="0"/>
                    <a:pt x="52156" y="0"/>
                    <a:pt x="52156" y="0"/>
                  </a:cubicBezTo>
                  <a:cubicBezTo>
                    <a:pt x="57517" y="1491"/>
                    <a:pt x="62879" y="2976"/>
                    <a:pt x="68246" y="5211"/>
                  </a:cubicBezTo>
                  <a:cubicBezTo>
                    <a:pt x="114067" y="23458"/>
                    <a:pt x="120889" y="48776"/>
                    <a:pt x="119916" y="76334"/>
                  </a:cubicBezTo>
                  <a:close/>
                </a:path>
              </a:pathLst>
            </a:custGeom>
            <a:solidFill>
              <a:schemeClr val="accent3">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0" name="Shape 260"/>
            <p:cNvSpPr/>
            <p:nvPr/>
          </p:nvSpPr>
          <p:spPr>
            <a:xfrm>
              <a:off x="6100521" y="2254982"/>
              <a:ext cx="758825" cy="768350"/>
            </a:xfrm>
            <a:custGeom>
              <a:avLst/>
              <a:gdLst/>
              <a:ahLst/>
              <a:cxnLst/>
              <a:rect l="0" t="0" r="0" b="0"/>
              <a:pathLst>
                <a:path w="120000" h="120000" extrusionOk="0">
                  <a:moveTo>
                    <a:pt x="67277" y="109088"/>
                  </a:moveTo>
                  <a:cubicBezTo>
                    <a:pt x="70794" y="105122"/>
                    <a:pt x="71800" y="100166"/>
                    <a:pt x="71294" y="95205"/>
                  </a:cubicBezTo>
                  <a:cubicBezTo>
                    <a:pt x="69788" y="85783"/>
                    <a:pt x="60755" y="79338"/>
                    <a:pt x="51211" y="81322"/>
                  </a:cubicBezTo>
                  <a:cubicBezTo>
                    <a:pt x="41672" y="82811"/>
                    <a:pt x="35144" y="91238"/>
                    <a:pt x="36650" y="100661"/>
                  </a:cubicBezTo>
                  <a:cubicBezTo>
                    <a:pt x="37655" y="105622"/>
                    <a:pt x="40672" y="110083"/>
                    <a:pt x="44688" y="112561"/>
                  </a:cubicBezTo>
                  <a:cubicBezTo>
                    <a:pt x="45188" y="112561"/>
                    <a:pt x="45188" y="112561"/>
                    <a:pt x="45188" y="112561"/>
                  </a:cubicBezTo>
                  <a:cubicBezTo>
                    <a:pt x="0" y="120000"/>
                    <a:pt x="0" y="120000"/>
                    <a:pt x="0" y="120000"/>
                  </a:cubicBezTo>
                  <a:cubicBezTo>
                    <a:pt x="1505" y="117522"/>
                    <a:pt x="3011" y="114544"/>
                    <a:pt x="5022" y="111572"/>
                  </a:cubicBezTo>
                  <a:cubicBezTo>
                    <a:pt x="7027" y="108594"/>
                    <a:pt x="18077" y="91733"/>
                    <a:pt x="23600" y="83305"/>
                  </a:cubicBezTo>
                  <a:cubicBezTo>
                    <a:pt x="25605" y="80333"/>
                    <a:pt x="26111" y="76861"/>
                    <a:pt x="25105" y="73883"/>
                  </a:cubicBezTo>
                  <a:cubicBezTo>
                    <a:pt x="15566" y="44133"/>
                    <a:pt x="24100" y="18844"/>
                    <a:pt x="36650" y="0"/>
                  </a:cubicBezTo>
                  <a:cubicBezTo>
                    <a:pt x="73305" y="44133"/>
                    <a:pt x="73305" y="44133"/>
                    <a:pt x="73305" y="44133"/>
                  </a:cubicBezTo>
                  <a:cubicBezTo>
                    <a:pt x="74311" y="45622"/>
                    <a:pt x="76822" y="46116"/>
                    <a:pt x="78827" y="44627"/>
                  </a:cubicBezTo>
                  <a:cubicBezTo>
                    <a:pt x="80333" y="43138"/>
                    <a:pt x="81338" y="41155"/>
                    <a:pt x="81338" y="39172"/>
                  </a:cubicBezTo>
                  <a:cubicBezTo>
                    <a:pt x="81838" y="35700"/>
                    <a:pt x="83350" y="32727"/>
                    <a:pt x="85855" y="30250"/>
                  </a:cubicBezTo>
                  <a:cubicBezTo>
                    <a:pt x="90877" y="26283"/>
                    <a:pt x="98411" y="26777"/>
                    <a:pt x="102927" y="31733"/>
                  </a:cubicBezTo>
                  <a:cubicBezTo>
                    <a:pt x="106944" y="37188"/>
                    <a:pt x="106444" y="44627"/>
                    <a:pt x="100922" y="48594"/>
                  </a:cubicBezTo>
                  <a:cubicBezTo>
                    <a:pt x="98411" y="51072"/>
                    <a:pt x="94894" y="51572"/>
                    <a:pt x="91383" y="51072"/>
                  </a:cubicBezTo>
                  <a:cubicBezTo>
                    <a:pt x="89372" y="50577"/>
                    <a:pt x="87366" y="51572"/>
                    <a:pt x="85355" y="52561"/>
                  </a:cubicBezTo>
                  <a:cubicBezTo>
                    <a:pt x="83850" y="54050"/>
                    <a:pt x="83350" y="56527"/>
                    <a:pt x="84855" y="58016"/>
                  </a:cubicBezTo>
                  <a:cubicBezTo>
                    <a:pt x="120000" y="100661"/>
                    <a:pt x="120000" y="100661"/>
                    <a:pt x="120000" y="100661"/>
                  </a:cubicBezTo>
                  <a:cubicBezTo>
                    <a:pt x="67277" y="109088"/>
                    <a:pt x="67277" y="109088"/>
                    <a:pt x="67277" y="109088"/>
                  </a:cubicBezTo>
                  <a:cubicBezTo>
                    <a:pt x="67277" y="109088"/>
                    <a:pt x="67277" y="109088"/>
                    <a:pt x="67277" y="109088"/>
                  </a:cubicBezTo>
                  <a:close/>
                </a:path>
              </a:pathLst>
            </a:custGeom>
            <a:solidFill>
              <a:schemeClr val="accent3">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1" name="Shape 261"/>
            <p:cNvSpPr/>
            <p:nvPr/>
          </p:nvSpPr>
          <p:spPr>
            <a:xfrm>
              <a:off x="6077203" y="2806550"/>
              <a:ext cx="788493" cy="852667"/>
            </a:xfrm>
            <a:custGeom>
              <a:avLst/>
              <a:gdLst/>
              <a:ahLst/>
              <a:cxnLst/>
              <a:rect l="0" t="0" r="0" b="0"/>
              <a:pathLst>
                <a:path w="120000" h="120000" extrusionOk="0">
                  <a:moveTo>
                    <a:pt x="120000" y="17550"/>
                  </a:moveTo>
                  <a:cubicBezTo>
                    <a:pt x="101638" y="62235"/>
                    <a:pt x="101638" y="62235"/>
                    <a:pt x="101638" y="62235"/>
                  </a:cubicBezTo>
                  <a:cubicBezTo>
                    <a:pt x="101638" y="62235"/>
                    <a:pt x="101638" y="62235"/>
                    <a:pt x="101638" y="62235"/>
                  </a:cubicBezTo>
                  <a:cubicBezTo>
                    <a:pt x="99707" y="57764"/>
                    <a:pt x="96321" y="54641"/>
                    <a:pt x="91975" y="52849"/>
                  </a:cubicBezTo>
                  <a:cubicBezTo>
                    <a:pt x="83277" y="50169"/>
                    <a:pt x="73613" y="54191"/>
                    <a:pt x="70227" y="62235"/>
                  </a:cubicBezTo>
                  <a:cubicBezTo>
                    <a:pt x="66847" y="69830"/>
                    <a:pt x="71193" y="78767"/>
                    <a:pt x="79891" y="81896"/>
                  </a:cubicBezTo>
                  <a:cubicBezTo>
                    <a:pt x="84726" y="83682"/>
                    <a:pt x="89555" y="83238"/>
                    <a:pt x="93906" y="81003"/>
                  </a:cubicBezTo>
                  <a:cubicBezTo>
                    <a:pt x="93906" y="81003"/>
                    <a:pt x="93906" y="81003"/>
                    <a:pt x="94389" y="81003"/>
                  </a:cubicBezTo>
                  <a:cubicBezTo>
                    <a:pt x="79891" y="115852"/>
                    <a:pt x="79891" y="115852"/>
                    <a:pt x="79891" y="115852"/>
                  </a:cubicBezTo>
                  <a:cubicBezTo>
                    <a:pt x="53315" y="122110"/>
                    <a:pt x="37856" y="119431"/>
                    <a:pt x="37856" y="119431"/>
                  </a:cubicBezTo>
                  <a:cubicBezTo>
                    <a:pt x="28187" y="118537"/>
                    <a:pt x="22392" y="108258"/>
                    <a:pt x="23358" y="101556"/>
                  </a:cubicBezTo>
                  <a:cubicBezTo>
                    <a:pt x="24807" y="94405"/>
                    <a:pt x="25290" y="91277"/>
                    <a:pt x="20944" y="88153"/>
                  </a:cubicBezTo>
                  <a:cubicBezTo>
                    <a:pt x="17075" y="85468"/>
                    <a:pt x="17075" y="81896"/>
                    <a:pt x="19007" y="80553"/>
                  </a:cubicBezTo>
                  <a:cubicBezTo>
                    <a:pt x="20944" y="79216"/>
                    <a:pt x="27704" y="76531"/>
                    <a:pt x="27704" y="76531"/>
                  </a:cubicBezTo>
                  <a:cubicBezTo>
                    <a:pt x="27704" y="76531"/>
                    <a:pt x="22875" y="73408"/>
                    <a:pt x="19972" y="72509"/>
                  </a:cubicBezTo>
                  <a:cubicBezTo>
                    <a:pt x="17075" y="71172"/>
                    <a:pt x="15626" y="66701"/>
                    <a:pt x="17075" y="64021"/>
                  </a:cubicBezTo>
                  <a:cubicBezTo>
                    <a:pt x="18524" y="61342"/>
                    <a:pt x="19007" y="54641"/>
                    <a:pt x="19007" y="54641"/>
                  </a:cubicBezTo>
                  <a:cubicBezTo>
                    <a:pt x="19007" y="54641"/>
                    <a:pt x="12729" y="51512"/>
                    <a:pt x="5480" y="47934"/>
                  </a:cubicBezTo>
                  <a:cubicBezTo>
                    <a:pt x="162" y="45703"/>
                    <a:pt x="-1285" y="42125"/>
                    <a:pt x="1128" y="35873"/>
                  </a:cubicBezTo>
                  <a:cubicBezTo>
                    <a:pt x="49452" y="28273"/>
                    <a:pt x="49452" y="28273"/>
                    <a:pt x="49452" y="28273"/>
                  </a:cubicBezTo>
                  <a:cubicBezTo>
                    <a:pt x="51866" y="28273"/>
                    <a:pt x="52832" y="26487"/>
                    <a:pt x="52832" y="24257"/>
                  </a:cubicBezTo>
                  <a:cubicBezTo>
                    <a:pt x="52349" y="22465"/>
                    <a:pt x="51383" y="20678"/>
                    <a:pt x="49452" y="19785"/>
                  </a:cubicBezTo>
                  <a:cubicBezTo>
                    <a:pt x="46554" y="17999"/>
                    <a:pt x="44617" y="15763"/>
                    <a:pt x="44134" y="12191"/>
                  </a:cubicBezTo>
                  <a:cubicBezTo>
                    <a:pt x="43168" y="6382"/>
                    <a:pt x="47520" y="1018"/>
                    <a:pt x="53798" y="125"/>
                  </a:cubicBezTo>
                  <a:cubicBezTo>
                    <a:pt x="60081" y="-767"/>
                    <a:pt x="65881" y="3254"/>
                    <a:pt x="66847" y="9062"/>
                  </a:cubicBezTo>
                  <a:cubicBezTo>
                    <a:pt x="67330" y="12191"/>
                    <a:pt x="66364" y="15319"/>
                    <a:pt x="64433" y="17550"/>
                  </a:cubicBezTo>
                  <a:cubicBezTo>
                    <a:pt x="62978" y="18892"/>
                    <a:pt x="62495" y="21128"/>
                    <a:pt x="62978" y="22914"/>
                  </a:cubicBezTo>
                  <a:cubicBezTo>
                    <a:pt x="62978" y="24700"/>
                    <a:pt x="65398" y="26043"/>
                    <a:pt x="67330" y="25594"/>
                  </a:cubicBezTo>
                  <a:lnTo>
                    <a:pt x="120000" y="17550"/>
                  </a:lnTo>
                  <a:close/>
                </a:path>
              </a:pathLst>
            </a:custGeom>
            <a:solidFill>
              <a:schemeClr val="accent3">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2" name="Shape 262"/>
            <p:cNvSpPr/>
            <p:nvPr/>
          </p:nvSpPr>
          <p:spPr>
            <a:xfrm>
              <a:off x="6565236" y="2943958"/>
              <a:ext cx="891009" cy="1000126"/>
            </a:xfrm>
            <a:custGeom>
              <a:avLst/>
              <a:gdLst/>
              <a:ahLst/>
              <a:cxnLst/>
              <a:rect l="0" t="0" r="0" b="0"/>
              <a:pathLst>
                <a:path w="120000" h="120000" extrusionOk="0">
                  <a:moveTo>
                    <a:pt x="120000" y="81905"/>
                  </a:moveTo>
                  <a:cubicBezTo>
                    <a:pt x="120000" y="94477"/>
                    <a:pt x="120000" y="109333"/>
                    <a:pt x="120000" y="109333"/>
                  </a:cubicBezTo>
                  <a:cubicBezTo>
                    <a:pt x="120000" y="109333"/>
                    <a:pt x="102897" y="120000"/>
                    <a:pt x="62698" y="120000"/>
                  </a:cubicBezTo>
                  <a:cubicBezTo>
                    <a:pt x="22505" y="120000"/>
                    <a:pt x="5830" y="109333"/>
                    <a:pt x="5830" y="109333"/>
                  </a:cubicBezTo>
                  <a:cubicBezTo>
                    <a:pt x="5830" y="91811"/>
                    <a:pt x="5830" y="91811"/>
                    <a:pt x="5830" y="91811"/>
                  </a:cubicBezTo>
                  <a:cubicBezTo>
                    <a:pt x="22505" y="52572"/>
                    <a:pt x="22505" y="52572"/>
                    <a:pt x="22505" y="52572"/>
                  </a:cubicBezTo>
                  <a:cubicBezTo>
                    <a:pt x="22932" y="51050"/>
                    <a:pt x="22078" y="49522"/>
                    <a:pt x="20369" y="48761"/>
                  </a:cubicBezTo>
                  <a:cubicBezTo>
                    <a:pt x="18660" y="48383"/>
                    <a:pt x="16945" y="48383"/>
                    <a:pt x="15236" y="49144"/>
                  </a:cubicBezTo>
                  <a:cubicBezTo>
                    <a:pt x="12672" y="50283"/>
                    <a:pt x="9675" y="50666"/>
                    <a:pt x="6684" y="49522"/>
                  </a:cubicBezTo>
                  <a:cubicBezTo>
                    <a:pt x="1551" y="48000"/>
                    <a:pt x="-1439" y="42666"/>
                    <a:pt x="697" y="37716"/>
                  </a:cubicBezTo>
                  <a:cubicBezTo>
                    <a:pt x="2839" y="33144"/>
                    <a:pt x="8393" y="30855"/>
                    <a:pt x="13954" y="32383"/>
                  </a:cubicBezTo>
                  <a:cubicBezTo>
                    <a:pt x="16945" y="33522"/>
                    <a:pt x="19087" y="35427"/>
                    <a:pt x="19941" y="37716"/>
                  </a:cubicBezTo>
                  <a:cubicBezTo>
                    <a:pt x="20369" y="39238"/>
                    <a:pt x="22078" y="40761"/>
                    <a:pt x="23787" y="41144"/>
                  </a:cubicBezTo>
                  <a:cubicBezTo>
                    <a:pt x="25502" y="41905"/>
                    <a:pt x="27211" y="41144"/>
                    <a:pt x="28065" y="39616"/>
                  </a:cubicBezTo>
                  <a:cubicBezTo>
                    <a:pt x="44741" y="0"/>
                    <a:pt x="44741" y="0"/>
                    <a:pt x="44741" y="0"/>
                  </a:cubicBezTo>
                  <a:cubicBezTo>
                    <a:pt x="73819" y="31616"/>
                    <a:pt x="73819" y="31616"/>
                    <a:pt x="73819" y="31616"/>
                  </a:cubicBezTo>
                  <a:cubicBezTo>
                    <a:pt x="73392" y="31616"/>
                    <a:pt x="73392" y="31616"/>
                    <a:pt x="73392" y="31616"/>
                  </a:cubicBezTo>
                  <a:cubicBezTo>
                    <a:pt x="69113" y="30855"/>
                    <a:pt x="64840" y="32000"/>
                    <a:pt x="61416" y="34283"/>
                  </a:cubicBezTo>
                  <a:cubicBezTo>
                    <a:pt x="55001" y="38855"/>
                    <a:pt x="54147" y="47238"/>
                    <a:pt x="59280" y="52950"/>
                  </a:cubicBezTo>
                  <a:cubicBezTo>
                    <a:pt x="64413" y="58666"/>
                    <a:pt x="73819" y="59427"/>
                    <a:pt x="80234" y="54855"/>
                  </a:cubicBezTo>
                  <a:cubicBezTo>
                    <a:pt x="83652" y="52188"/>
                    <a:pt x="85361" y="48761"/>
                    <a:pt x="85788" y="44950"/>
                  </a:cubicBezTo>
                  <a:cubicBezTo>
                    <a:pt x="85788" y="44950"/>
                    <a:pt x="85788" y="44572"/>
                    <a:pt x="85788" y="44572"/>
                  </a:cubicBezTo>
                  <a:lnTo>
                    <a:pt x="120000" y="81905"/>
                  </a:lnTo>
                  <a:close/>
                </a:path>
              </a:pathLst>
            </a:custGeom>
            <a:solidFill>
              <a:schemeClr val="accent3"/>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3" name="Shape 263"/>
            <p:cNvSpPr/>
            <p:nvPr/>
          </p:nvSpPr>
          <p:spPr>
            <a:xfrm>
              <a:off x="6922846" y="2801083"/>
              <a:ext cx="752476" cy="771525"/>
            </a:xfrm>
            <a:custGeom>
              <a:avLst/>
              <a:gdLst/>
              <a:ahLst/>
              <a:cxnLst/>
              <a:rect l="0" t="0" r="0" b="0"/>
              <a:pathLst>
                <a:path w="120000" h="120000" extrusionOk="0">
                  <a:moveTo>
                    <a:pt x="120000" y="0"/>
                  </a:moveTo>
                  <a:cubicBezTo>
                    <a:pt x="114427" y="22716"/>
                    <a:pt x="102783" y="38022"/>
                    <a:pt x="96200" y="49877"/>
                  </a:cubicBezTo>
                  <a:cubicBezTo>
                    <a:pt x="88100" y="65677"/>
                    <a:pt x="85061" y="96294"/>
                    <a:pt x="85061" y="110122"/>
                  </a:cubicBezTo>
                  <a:cubicBezTo>
                    <a:pt x="85061" y="120000"/>
                    <a:pt x="85061" y="120000"/>
                    <a:pt x="85061" y="120000"/>
                  </a:cubicBezTo>
                  <a:cubicBezTo>
                    <a:pt x="47594" y="75555"/>
                    <a:pt x="47594" y="75555"/>
                    <a:pt x="47594" y="75555"/>
                  </a:cubicBezTo>
                  <a:cubicBezTo>
                    <a:pt x="46077" y="73577"/>
                    <a:pt x="43544" y="73577"/>
                    <a:pt x="41516" y="75061"/>
                  </a:cubicBezTo>
                  <a:cubicBezTo>
                    <a:pt x="40000" y="76050"/>
                    <a:pt x="38988" y="78022"/>
                    <a:pt x="38988" y="80494"/>
                  </a:cubicBezTo>
                  <a:cubicBezTo>
                    <a:pt x="38988" y="83455"/>
                    <a:pt x="37466" y="86911"/>
                    <a:pt x="34427" y="89383"/>
                  </a:cubicBezTo>
                  <a:cubicBezTo>
                    <a:pt x="29366" y="93333"/>
                    <a:pt x="21772" y="92344"/>
                    <a:pt x="17216" y="87405"/>
                  </a:cubicBezTo>
                  <a:cubicBezTo>
                    <a:pt x="13166" y="82466"/>
                    <a:pt x="14177" y="75061"/>
                    <a:pt x="19238" y="70616"/>
                  </a:cubicBezTo>
                  <a:cubicBezTo>
                    <a:pt x="21772" y="68644"/>
                    <a:pt x="25316" y="67655"/>
                    <a:pt x="28861" y="68150"/>
                  </a:cubicBezTo>
                  <a:cubicBezTo>
                    <a:pt x="30883" y="68644"/>
                    <a:pt x="33416" y="68150"/>
                    <a:pt x="34938" y="66666"/>
                  </a:cubicBezTo>
                  <a:cubicBezTo>
                    <a:pt x="36455" y="65183"/>
                    <a:pt x="36961" y="62716"/>
                    <a:pt x="35444" y="61233"/>
                  </a:cubicBezTo>
                  <a:cubicBezTo>
                    <a:pt x="0" y="18766"/>
                    <a:pt x="0" y="18766"/>
                    <a:pt x="0" y="18766"/>
                  </a:cubicBezTo>
                  <a:cubicBezTo>
                    <a:pt x="53672" y="10372"/>
                    <a:pt x="53672" y="10372"/>
                    <a:pt x="53672" y="10372"/>
                  </a:cubicBezTo>
                  <a:cubicBezTo>
                    <a:pt x="53166" y="10372"/>
                    <a:pt x="53166" y="10866"/>
                    <a:pt x="53166" y="10866"/>
                  </a:cubicBezTo>
                  <a:cubicBezTo>
                    <a:pt x="50127" y="14816"/>
                    <a:pt x="48605" y="19755"/>
                    <a:pt x="49622" y="24200"/>
                  </a:cubicBezTo>
                  <a:cubicBezTo>
                    <a:pt x="51138" y="33577"/>
                    <a:pt x="60255" y="40000"/>
                    <a:pt x="69366" y="38516"/>
                  </a:cubicBezTo>
                  <a:cubicBezTo>
                    <a:pt x="78988" y="37038"/>
                    <a:pt x="85572" y="28150"/>
                    <a:pt x="84050" y="18766"/>
                  </a:cubicBezTo>
                  <a:cubicBezTo>
                    <a:pt x="83038" y="13827"/>
                    <a:pt x="80000" y="9877"/>
                    <a:pt x="75950" y="7405"/>
                  </a:cubicBezTo>
                  <a:cubicBezTo>
                    <a:pt x="75950" y="6911"/>
                    <a:pt x="75444" y="6911"/>
                    <a:pt x="75444" y="6911"/>
                  </a:cubicBezTo>
                  <a:lnTo>
                    <a:pt x="120000" y="0"/>
                  </a:lnTo>
                  <a:close/>
                </a:path>
              </a:pathLst>
            </a:custGeom>
            <a:solidFill>
              <a:schemeClr val="accent3">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4" name="Shape 264"/>
            <p:cNvSpPr/>
            <p:nvPr/>
          </p:nvSpPr>
          <p:spPr>
            <a:xfrm>
              <a:off x="6734329" y="4086828"/>
              <a:ext cx="595044" cy="181898"/>
            </a:xfrm>
            <a:custGeom>
              <a:avLst/>
              <a:gdLst/>
              <a:ahLst/>
              <a:cxnLst/>
              <a:rect l="0" t="0" r="0" b="0"/>
              <a:pathLst>
                <a:path w="120000" h="120000" extrusionOk="0">
                  <a:moveTo>
                    <a:pt x="116134" y="87"/>
                  </a:moveTo>
                  <a:cubicBezTo>
                    <a:pt x="115495" y="87"/>
                    <a:pt x="114851" y="87"/>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18938"/>
                    <a:pt x="2162" y="23127"/>
                  </a:cubicBezTo>
                  <a:cubicBezTo>
                    <a:pt x="46982" y="109003"/>
                    <a:pt x="46982" y="109003"/>
                    <a:pt x="46982" y="109003"/>
                  </a:cubicBezTo>
                  <a:cubicBezTo>
                    <a:pt x="55307" y="123665"/>
                    <a:pt x="64910" y="123665"/>
                    <a:pt x="72597" y="109003"/>
                  </a:cubicBezTo>
                  <a:cubicBezTo>
                    <a:pt x="118055" y="23127"/>
                    <a:pt x="118055" y="23127"/>
                    <a:pt x="118055" y="23127"/>
                  </a:cubicBezTo>
                  <a:cubicBezTo>
                    <a:pt x="119977" y="18938"/>
                    <a:pt x="120616" y="12654"/>
                    <a:pt x="119333" y="6370"/>
                  </a:cubicBezTo>
                  <a:cubicBezTo>
                    <a:pt x="118694" y="2181"/>
                    <a:pt x="117417" y="87"/>
                    <a:pt x="116134" y="87"/>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5" name="Shape 265"/>
            <p:cNvSpPr/>
            <p:nvPr/>
          </p:nvSpPr>
          <p:spPr>
            <a:xfrm>
              <a:off x="6734329" y="4229703"/>
              <a:ext cx="595044" cy="181898"/>
            </a:xfrm>
            <a:custGeom>
              <a:avLst/>
              <a:gdLst/>
              <a:ahLst/>
              <a:cxnLst/>
              <a:rect l="0" t="0" r="0" b="0"/>
              <a:pathLst>
                <a:path w="120000" h="120000" extrusionOk="0">
                  <a:moveTo>
                    <a:pt x="116134" y="87"/>
                  </a:moveTo>
                  <a:cubicBezTo>
                    <a:pt x="115495" y="87"/>
                    <a:pt x="114851" y="2181"/>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21032"/>
                    <a:pt x="2162" y="25221"/>
                  </a:cubicBezTo>
                  <a:cubicBezTo>
                    <a:pt x="46982" y="109003"/>
                    <a:pt x="46982" y="109003"/>
                    <a:pt x="46982" y="109003"/>
                  </a:cubicBezTo>
                  <a:cubicBezTo>
                    <a:pt x="55307" y="123665"/>
                    <a:pt x="64910" y="123665"/>
                    <a:pt x="72597" y="109003"/>
                  </a:cubicBezTo>
                  <a:cubicBezTo>
                    <a:pt x="118055" y="25221"/>
                    <a:pt x="118055" y="25221"/>
                    <a:pt x="118055" y="25221"/>
                  </a:cubicBezTo>
                  <a:cubicBezTo>
                    <a:pt x="119977" y="21032"/>
                    <a:pt x="120616" y="12654"/>
                    <a:pt x="119333" y="6370"/>
                  </a:cubicBezTo>
                  <a:cubicBezTo>
                    <a:pt x="118694" y="2181"/>
                    <a:pt x="117417" y="87"/>
                    <a:pt x="116134" y="87"/>
                  </a:cubicBezTo>
                  <a:close/>
                </a:path>
              </a:pathLst>
            </a:custGeom>
            <a:solidFill>
              <a:schemeClr val="accent3">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6" name="Shape 266"/>
            <p:cNvSpPr/>
            <p:nvPr/>
          </p:nvSpPr>
          <p:spPr>
            <a:xfrm>
              <a:off x="6734329" y="4374692"/>
              <a:ext cx="595044" cy="182960"/>
            </a:xfrm>
            <a:custGeom>
              <a:avLst/>
              <a:gdLst/>
              <a:ahLst/>
              <a:cxnLst/>
              <a:rect l="0" t="0" r="0" b="0"/>
              <a:pathLst>
                <a:path w="120000" h="120000" extrusionOk="0">
                  <a:moveTo>
                    <a:pt x="116134" y="780"/>
                  </a:moveTo>
                  <a:cubicBezTo>
                    <a:pt x="115495" y="780"/>
                    <a:pt x="114851" y="780"/>
                    <a:pt x="114212" y="780"/>
                  </a:cubicBezTo>
                  <a:cubicBezTo>
                    <a:pt x="68753" y="86160"/>
                    <a:pt x="68753" y="86160"/>
                    <a:pt x="68753" y="86160"/>
                  </a:cubicBezTo>
                  <a:cubicBezTo>
                    <a:pt x="63633" y="96572"/>
                    <a:pt x="56585" y="96572"/>
                    <a:pt x="50825" y="86160"/>
                  </a:cubicBezTo>
                  <a:cubicBezTo>
                    <a:pt x="6005" y="780"/>
                    <a:pt x="6005" y="780"/>
                    <a:pt x="6005" y="780"/>
                  </a:cubicBezTo>
                  <a:cubicBezTo>
                    <a:pt x="4084" y="-1301"/>
                    <a:pt x="1523" y="780"/>
                    <a:pt x="240" y="7028"/>
                  </a:cubicBezTo>
                  <a:cubicBezTo>
                    <a:pt x="-397" y="13275"/>
                    <a:pt x="240" y="19522"/>
                    <a:pt x="2162" y="23687"/>
                  </a:cubicBezTo>
                  <a:cubicBezTo>
                    <a:pt x="46982" y="109067"/>
                    <a:pt x="46982" y="109067"/>
                    <a:pt x="46982" y="109067"/>
                  </a:cubicBezTo>
                  <a:cubicBezTo>
                    <a:pt x="55307" y="123644"/>
                    <a:pt x="64910" y="123644"/>
                    <a:pt x="72597" y="109067"/>
                  </a:cubicBezTo>
                  <a:cubicBezTo>
                    <a:pt x="118055" y="23687"/>
                    <a:pt x="118055" y="23687"/>
                    <a:pt x="118055" y="23687"/>
                  </a:cubicBezTo>
                  <a:cubicBezTo>
                    <a:pt x="119977" y="19522"/>
                    <a:pt x="120616" y="13275"/>
                    <a:pt x="119333" y="7028"/>
                  </a:cubicBezTo>
                  <a:cubicBezTo>
                    <a:pt x="118694" y="2863"/>
                    <a:pt x="117417" y="780"/>
                    <a:pt x="116134" y="780"/>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267" name="Shape 267"/>
          <p:cNvSpPr/>
          <p:nvPr/>
        </p:nvSpPr>
        <p:spPr>
          <a:xfrm>
            <a:off x="2181013" y="1481729"/>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68" name="Shape 268"/>
          <p:cNvSpPr/>
          <p:nvPr/>
        </p:nvSpPr>
        <p:spPr>
          <a:xfrm>
            <a:off x="5952311" y="1471483"/>
            <a:ext cx="279327" cy="279327"/>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69" name="Shape 269"/>
          <p:cNvSpPr/>
          <p:nvPr/>
        </p:nvSpPr>
        <p:spPr>
          <a:xfrm>
            <a:off x="9969811" y="1496867"/>
            <a:ext cx="279327" cy="253943"/>
          </a:xfrm>
          <a:custGeom>
            <a:avLst/>
            <a:gdLst/>
            <a:ahLst/>
            <a:cxnLst/>
            <a:rect l="0" t="0" r="0" b="0"/>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70" name="Shape 270"/>
          <p:cNvSpPr txBox="1">
            <a:spLocks noGrp="1"/>
          </p:cNvSpPr>
          <p:nvPr>
            <p:ph type="body" idx="2"/>
          </p:nvPr>
        </p:nvSpPr>
        <p:spPr>
          <a:xfrm>
            <a:off x="442709" y="5129363"/>
            <a:ext cx="3658029"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1" name="Shape 271"/>
          <p:cNvSpPr txBox="1">
            <a:spLocks noGrp="1"/>
          </p:cNvSpPr>
          <p:nvPr>
            <p:ph type="body" idx="3"/>
          </p:nvPr>
        </p:nvSpPr>
        <p:spPr>
          <a:xfrm>
            <a:off x="443342" y="4670026"/>
            <a:ext cx="3644936" cy="372727"/>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272" name="Shape 272"/>
          <p:cNvGrpSpPr/>
          <p:nvPr/>
        </p:nvGrpSpPr>
        <p:grpSpPr>
          <a:xfrm>
            <a:off x="9228128" y="1953702"/>
            <a:ext cx="1620994" cy="2603950"/>
            <a:chOff x="2011515" y="1953702"/>
            <a:chExt cx="1620994" cy="2603950"/>
          </a:xfrm>
        </p:grpSpPr>
        <p:sp>
          <p:nvSpPr>
            <p:cNvPr id="273" name="Shape 273"/>
            <p:cNvSpPr/>
            <p:nvPr/>
          </p:nvSpPr>
          <p:spPr>
            <a:xfrm>
              <a:off x="2285756" y="1953702"/>
              <a:ext cx="869950" cy="923581"/>
            </a:xfrm>
            <a:custGeom>
              <a:avLst/>
              <a:gdLst/>
              <a:ahLst/>
              <a:cxnLst/>
              <a:rect l="0" t="0" r="0" b="0"/>
              <a:pathLst>
                <a:path w="120000" h="120000" extrusionOk="0">
                  <a:moveTo>
                    <a:pt x="118690" y="79161"/>
                  </a:moveTo>
                  <a:cubicBezTo>
                    <a:pt x="116496" y="84525"/>
                    <a:pt x="110805" y="86995"/>
                    <a:pt x="105114" y="84933"/>
                  </a:cubicBezTo>
                  <a:cubicBezTo>
                    <a:pt x="102047" y="84112"/>
                    <a:pt x="100295"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971" y="71320"/>
                  </a:cubicBezTo>
                  <a:cubicBezTo>
                    <a:pt x="31534" y="71734"/>
                    <a:pt x="31534" y="71734"/>
                    <a:pt x="31534" y="71734"/>
                  </a:cubicBezTo>
                  <a:cubicBezTo>
                    <a:pt x="0" y="35433"/>
                    <a:pt x="0" y="35433"/>
                    <a:pt x="0" y="35433"/>
                  </a:cubicBezTo>
                  <a:cubicBezTo>
                    <a:pt x="7006" y="26357"/>
                    <a:pt x="15328"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483" y="68023"/>
                    <a:pt x="103798" y="67196"/>
                  </a:cubicBezTo>
                  <a:cubicBezTo>
                    <a:pt x="106423" y="65548"/>
                    <a:pt x="109490" y="65548"/>
                    <a:pt x="112557" y="66369"/>
                  </a:cubicBezTo>
                  <a:cubicBezTo>
                    <a:pt x="117811" y="68437"/>
                    <a:pt x="120878" y="74209"/>
                    <a:pt x="118690" y="79161"/>
                  </a:cubicBezTo>
                  <a:close/>
                </a:path>
              </a:pathLst>
            </a:custGeom>
            <a:solidFill>
              <a:schemeClr val="accent1">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4" name="Shape 274"/>
            <p:cNvSpPr/>
            <p:nvPr/>
          </p:nvSpPr>
          <p:spPr>
            <a:xfrm>
              <a:off x="2850906" y="1994632"/>
              <a:ext cx="781603" cy="1023235"/>
            </a:xfrm>
            <a:custGeom>
              <a:avLst/>
              <a:gdLst/>
              <a:ahLst/>
              <a:cxnLst/>
              <a:rect l="0" t="0" r="0" b="0"/>
              <a:pathLst>
                <a:path w="120000" h="120000" extrusionOk="0">
                  <a:moveTo>
                    <a:pt x="119916" y="76334"/>
                  </a:moveTo>
                  <a:cubicBezTo>
                    <a:pt x="119429" y="81171"/>
                    <a:pt x="118942" y="86013"/>
                    <a:pt x="117475" y="90107"/>
                  </a:cubicBezTo>
                  <a:cubicBezTo>
                    <a:pt x="71168" y="96067"/>
                    <a:pt x="71168" y="96067"/>
                    <a:pt x="71168" y="96067"/>
                  </a:cubicBezTo>
                  <a:cubicBezTo>
                    <a:pt x="68733" y="96441"/>
                    <a:pt x="67754" y="97926"/>
                    <a:pt x="67754" y="99418"/>
                  </a:cubicBezTo>
                  <a:cubicBezTo>
                    <a:pt x="68246" y="101278"/>
                    <a:pt x="69220" y="102395"/>
                    <a:pt x="71168" y="103512"/>
                  </a:cubicBezTo>
                  <a:cubicBezTo>
                    <a:pt x="74095" y="104629"/>
                    <a:pt x="76043" y="106863"/>
                    <a:pt x="76530" y="109471"/>
                  </a:cubicBezTo>
                  <a:cubicBezTo>
                    <a:pt x="77503" y="114314"/>
                    <a:pt x="73121" y="118782"/>
                    <a:pt x="66780" y="119899"/>
                  </a:cubicBezTo>
                  <a:cubicBezTo>
                    <a:pt x="60444" y="120642"/>
                    <a:pt x="54596" y="117291"/>
                    <a:pt x="53622" y="112448"/>
                  </a:cubicBezTo>
                  <a:cubicBezTo>
                    <a:pt x="53135" y="109845"/>
                    <a:pt x="54109" y="107237"/>
                    <a:pt x="56057" y="105377"/>
                  </a:cubicBezTo>
                  <a:cubicBezTo>
                    <a:pt x="57517" y="103886"/>
                    <a:pt x="58010" y="102395"/>
                    <a:pt x="57517" y="100909"/>
                  </a:cubicBezTo>
                  <a:cubicBezTo>
                    <a:pt x="57517" y="99043"/>
                    <a:pt x="55570" y="98301"/>
                    <a:pt x="53135" y="98301"/>
                  </a:cubicBezTo>
                  <a:cubicBezTo>
                    <a:pt x="53135" y="98301"/>
                    <a:pt x="53135" y="98301"/>
                    <a:pt x="53135" y="98301"/>
                  </a:cubicBezTo>
                  <a:cubicBezTo>
                    <a:pt x="0" y="105003"/>
                    <a:pt x="0" y="105003"/>
                    <a:pt x="0" y="105003"/>
                  </a:cubicBezTo>
                  <a:cubicBezTo>
                    <a:pt x="18525" y="67766"/>
                    <a:pt x="18525" y="67766"/>
                    <a:pt x="18525" y="67766"/>
                  </a:cubicBezTo>
                  <a:cubicBezTo>
                    <a:pt x="18525" y="67766"/>
                    <a:pt x="18525" y="68140"/>
                    <a:pt x="18525" y="68140"/>
                  </a:cubicBezTo>
                  <a:cubicBezTo>
                    <a:pt x="20472" y="71491"/>
                    <a:pt x="23886" y="74100"/>
                    <a:pt x="28274" y="75585"/>
                  </a:cubicBezTo>
                  <a:cubicBezTo>
                    <a:pt x="37044" y="78194"/>
                    <a:pt x="46794" y="74842"/>
                    <a:pt x="50208" y="68140"/>
                  </a:cubicBezTo>
                  <a:cubicBezTo>
                    <a:pt x="53622" y="61438"/>
                    <a:pt x="49234" y="53993"/>
                    <a:pt x="40458" y="51384"/>
                  </a:cubicBezTo>
                  <a:cubicBezTo>
                    <a:pt x="36071" y="50267"/>
                    <a:pt x="30709" y="50641"/>
                    <a:pt x="26321" y="52127"/>
                  </a:cubicBezTo>
                  <a:cubicBezTo>
                    <a:pt x="26321" y="52127"/>
                    <a:pt x="26321" y="52127"/>
                    <a:pt x="26321" y="52501"/>
                  </a:cubicBezTo>
                  <a:cubicBezTo>
                    <a:pt x="52156" y="0"/>
                    <a:pt x="52156" y="0"/>
                    <a:pt x="52156" y="0"/>
                  </a:cubicBezTo>
                  <a:cubicBezTo>
                    <a:pt x="57517" y="1491"/>
                    <a:pt x="62879" y="2976"/>
                    <a:pt x="67754" y="5211"/>
                  </a:cubicBezTo>
                  <a:cubicBezTo>
                    <a:pt x="114067" y="23458"/>
                    <a:pt x="120889" y="48776"/>
                    <a:pt x="119916" y="76334"/>
                  </a:cubicBezTo>
                  <a:close/>
                </a:path>
              </a:pathLst>
            </a:custGeom>
            <a:solidFill>
              <a:schemeClr val="accent1">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5" name="Shape 275"/>
            <p:cNvSpPr/>
            <p:nvPr/>
          </p:nvSpPr>
          <p:spPr>
            <a:xfrm>
              <a:off x="2034932" y="2254982"/>
              <a:ext cx="758825" cy="768350"/>
            </a:xfrm>
            <a:custGeom>
              <a:avLst/>
              <a:gdLst/>
              <a:ahLst/>
              <a:cxnLst/>
              <a:rect l="0" t="0" r="0" b="0"/>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672" y="110083"/>
                    <a:pt x="44688" y="112561"/>
                  </a:cubicBezTo>
                  <a:cubicBezTo>
                    <a:pt x="44688" y="112561"/>
                    <a:pt x="451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605" y="80333"/>
                    <a:pt x="26111" y="76861"/>
                    <a:pt x="25105" y="73883"/>
                  </a:cubicBezTo>
                  <a:cubicBezTo>
                    <a:pt x="15566" y="44133"/>
                    <a:pt x="24100" y="18844"/>
                    <a:pt x="36650" y="0"/>
                  </a:cubicBezTo>
                  <a:cubicBezTo>
                    <a:pt x="72805" y="44133"/>
                    <a:pt x="72805" y="44133"/>
                    <a:pt x="72805" y="44133"/>
                  </a:cubicBezTo>
                  <a:cubicBezTo>
                    <a:pt x="74311" y="45622"/>
                    <a:pt x="76822" y="46116"/>
                    <a:pt x="78827" y="44627"/>
                  </a:cubicBezTo>
                  <a:cubicBezTo>
                    <a:pt x="80333" y="43138"/>
                    <a:pt x="81338" y="41155"/>
                    <a:pt x="81338" y="39172"/>
                  </a:cubicBezTo>
                  <a:cubicBezTo>
                    <a:pt x="81338" y="35700"/>
                    <a:pt x="82844" y="32727"/>
                    <a:pt x="85855" y="30250"/>
                  </a:cubicBezTo>
                  <a:cubicBezTo>
                    <a:pt x="90877" y="26283"/>
                    <a:pt x="98411" y="26777"/>
                    <a:pt x="1029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7277" y="109088"/>
                    <a:pt x="67277" y="109088"/>
                    <a:pt x="67277" y="109088"/>
                  </a:cubicBezTo>
                  <a:close/>
                </a:path>
              </a:pathLst>
            </a:custGeom>
            <a:solidFill>
              <a:schemeClr val="accent1">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6" name="Shape 276"/>
            <p:cNvSpPr/>
            <p:nvPr/>
          </p:nvSpPr>
          <p:spPr>
            <a:xfrm>
              <a:off x="2011515" y="2806550"/>
              <a:ext cx="788592" cy="852667"/>
            </a:xfrm>
            <a:custGeom>
              <a:avLst/>
              <a:gdLst/>
              <a:ahLst/>
              <a:cxnLst/>
              <a:rect l="0" t="0" r="0" b="0"/>
              <a:pathLst>
                <a:path w="120000" h="120000" extrusionOk="0">
                  <a:moveTo>
                    <a:pt x="120000" y="17550"/>
                  </a:moveTo>
                  <a:cubicBezTo>
                    <a:pt x="101641" y="62235"/>
                    <a:pt x="101641" y="62235"/>
                    <a:pt x="101641" y="62235"/>
                  </a:cubicBezTo>
                  <a:cubicBezTo>
                    <a:pt x="101641" y="62235"/>
                    <a:pt x="101641" y="62235"/>
                    <a:pt x="101158" y="62235"/>
                  </a:cubicBezTo>
                  <a:cubicBezTo>
                    <a:pt x="99709" y="57764"/>
                    <a:pt x="96324" y="54641"/>
                    <a:pt x="91496" y="52849"/>
                  </a:cubicBezTo>
                  <a:cubicBezTo>
                    <a:pt x="83282" y="50169"/>
                    <a:pt x="73620"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5303" y="91277"/>
                    <a:pt x="20958" y="88153"/>
                  </a:cubicBezTo>
                  <a:cubicBezTo>
                    <a:pt x="17089" y="85468"/>
                    <a:pt x="17089" y="81896"/>
                    <a:pt x="19021" y="80553"/>
                  </a:cubicBezTo>
                  <a:cubicBezTo>
                    <a:pt x="20958" y="79216"/>
                    <a:pt x="27717" y="76531"/>
                    <a:pt x="27717" y="76531"/>
                  </a:cubicBezTo>
                  <a:cubicBezTo>
                    <a:pt x="27717" y="76531"/>
                    <a:pt x="22889" y="73408"/>
                    <a:pt x="19986" y="72509"/>
                  </a:cubicBezTo>
                  <a:cubicBezTo>
                    <a:pt x="17089" y="71172"/>
                    <a:pt x="15641"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841"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7337" y="25594"/>
                  </a:cubicBezTo>
                  <a:lnTo>
                    <a:pt x="120000" y="17550"/>
                  </a:lnTo>
                  <a:close/>
                </a:path>
              </a:pathLst>
            </a:custGeom>
            <a:solidFill>
              <a:schemeClr val="accent1">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7" name="Shape 277"/>
            <p:cNvSpPr/>
            <p:nvPr/>
          </p:nvSpPr>
          <p:spPr>
            <a:xfrm>
              <a:off x="2499260" y="2943958"/>
              <a:ext cx="888222" cy="1000126"/>
            </a:xfrm>
            <a:custGeom>
              <a:avLst/>
              <a:gdLst/>
              <a:ahLst/>
              <a:cxnLst/>
              <a:rect l="0" t="0" r="0" b="0"/>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901" y="109333"/>
                    <a:pt x="5901" y="109333"/>
                  </a:cubicBezTo>
                  <a:cubicBezTo>
                    <a:pt x="5901" y="91811"/>
                    <a:pt x="5901" y="91811"/>
                    <a:pt x="5901" y="91811"/>
                  </a:cubicBezTo>
                  <a:cubicBezTo>
                    <a:pt x="22199" y="52572"/>
                    <a:pt x="22199" y="52572"/>
                    <a:pt x="22199" y="52572"/>
                  </a:cubicBezTo>
                  <a:cubicBezTo>
                    <a:pt x="23059" y="51050"/>
                    <a:pt x="22199" y="49522"/>
                    <a:pt x="20485" y="48761"/>
                  </a:cubicBezTo>
                  <a:cubicBezTo>
                    <a:pt x="18765" y="48383"/>
                    <a:pt x="16624" y="48383"/>
                    <a:pt x="14904" y="49144"/>
                  </a:cubicBezTo>
                  <a:cubicBezTo>
                    <a:pt x="12763" y="50283"/>
                    <a:pt x="9329" y="50666"/>
                    <a:pt x="6755" y="49522"/>
                  </a:cubicBezTo>
                  <a:cubicBezTo>
                    <a:pt x="1180" y="48000"/>
                    <a:pt x="-1393" y="42666"/>
                    <a:pt x="753" y="37716"/>
                  </a:cubicBezTo>
                  <a:cubicBezTo>
                    <a:pt x="2467" y="33144"/>
                    <a:pt x="8469" y="30855"/>
                    <a:pt x="14050" y="32383"/>
                  </a:cubicBezTo>
                  <a:cubicBezTo>
                    <a:pt x="16624" y="33522"/>
                    <a:pt x="18765" y="35427"/>
                    <a:pt x="20052" y="37716"/>
                  </a:cubicBezTo>
                  <a:cubicBezTo>
                    <a:pt x="20485" y="39238"/>
                    <a:pt x="21772" y="40761"/>
                    <a:pt x="23486" y="41144"/>
                  </a:cubicBezTo>
                  <a:cubicBezTo>
                    <a:pt x="25200" y="41905"/>
                    <a:pt x="27347" y="41144"/>
                    <a:pt x="28201" y="39616"/>
                  </a:cubicBezTo>
                  <a:cubicBezTo>
                    <a:pt x="44932" y="0"/>
                    <a:pt x="44932" y="0"/>
                    <a:pt x="44932" y="0"/>
                  </a:cubicBezTo>
                  <a:cubicBezTo>
                    <a:pt x="73673" y="31616"/>
                    <a:pt x="73673" y="31616"/>
                    <a:pt x="73673" y="31616"/>
                  </a:cubicBezTo>
                  <a:cubicBezTo>
                    <a:pt x="73673" y="31616"/>
                    <a:pt x="73673" y="31616"/>
                    <a:pt x="73246" y="31616"/>
                  </a:cubicBezTo>
                  <a:cubicBezTo>
                    <a:pt x="69385" y="30855"/>
                    <a:pt x="65091"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chemeClr val="accent1"/>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8" name="Shape 278"/>
            <p:cNvSpPr/>
            <p:nvPr/>
          </p:nvSpPr>
          <p:spPr>
            <a:xfrm>
              <a:off x="2857257" y="2801083"/>
              <a:ext cx="752476" cy="771525"/>
            </a:xfrm>
            <a:custGeom>
              <a:avLst/>
              <a:gdLst/>
              <a:ahLst/>
              <a:cxnLst/>
              <a:rect l="0" t="0" r="0" b="0"/>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6077" y="73577"/>
                    <a:pt x="43544" y="73577"/>
                    <a:pt x="41516" y="75061"/>
                  </a:cubicBezTo>
                  <a:cubicBezTo>
                    <a:pt x="40000" y="76050"/>
                    <a:pt x="38988" y="78022"/>
                    <a:pt x="38988" y="80494"/>
                  </a:cubicBezTo>
                  <a:cubicBezTo>
                    <a:pt x="38483" y="83455"/>
                    <a:pt x="37466" y="86911"/>
                    <a:pt x="34427" y="89383"/>
                  </a:cubicBezTo>
                  <a:cubicBezTo>
                    <a:pt x="29366" y="93333"/>
                    <a:pt x="21772" y="92344"/>
                    <a:pt x="17216" y="87405"/>
                  </a:cubicBezTo>
                  <a:cubicBezTo>
                    <a:pt x="13166" y="82466"/>
                    <a:pt x="13672" y="75061"/>
                    <a:pt x="19238" y="70616"/>
                  </a:cubicBezTo>
                  <a:cubicBezTo>
                    <a:pt x="21772" y="68644"/>
                    <a:pt x="25316" y="67655"/>
                    <a:pt x="28861" y="68150"/>
                  </a:cubicBezTo>
                  <a:cubicBezTo>
                    <a:pt x="30883" y="68644"/>
                    <a:pt x="32911" y="68150"/>
                    <a:pt x="34938" y="66666"/>
                  </a:cubicBezTo>
                  <a:cubicBezTo>
                    <a:pt x="36455" y="65183"/>
                    <a:pt x="36961" y="62716"/>
                    <a:pt x="35444" y="61233"/>
                  </a:cubicBezTo>
                  <a:cubicBezTo>
                    <a:pt x="0" y="18766"/>
                    <a:pt x="0" y="18766"/>
                    <a:pt x="0" y="18766"/>
                  </a:cubicBezTo>
                  <a:cubicBezTo>
                    <a:pt x="53166" y="10372"/>
                    <a:pt x="53166" y="10372"/>
                    <a:pt x="53166" y="10372"/>
                  </a:cubicBezTo>
                  <a:cubicBezTo>
                    <a:pt x="53166" y="10372"/>
                    <a:pt x="53166" y="10866"/>
                    <a:pt x="53166" y="10866"/>
                  </a:cubicBezTo>
                  <a:cubicBezTo>
                    <a:pt x="50127" y="14816"/>
                    <a:pt x="48605" y="19755"/>
                    <a:pt x="49116" y="24200"/>
                  </a:cubicBezTo>
                  <a:cubicBezTo>
                    <a:pt x="51138"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chemeClr val="accent1">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9" name="Shape 279"/>
            <p:cNvSpPr/>
            <p:nvPr/>
          </p:nvSpPr>
          <p:spPr>
            <a:xfrm>
              <a:off x="2668685" y="4086828"/>
              <a:ext cx="595100" cy="181898"/>
            </a:xfrm>
            <a:custGeom>
              <a:avLst/>
              <a:gdLst/>
              <a:ahLst/>
              <a:cxnLst/>
              <a:rect l="0" t="0" r="0" b="0"/>
              <a:pathLst>
                <a:path w="120000" h="120000" extrusionOk="0">
                  <a:moveTo>
                    <a:pt x="116134" y="87"/>
                  </a:moveTo>
                  <a:cubicBezTo>
                    <a:pt x="115496" y="87"/>
                    <a:pt x="114851" y="87"/>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18938"/>
                    <a:pt x="1534" y="23127"/>
                  </a:cubicBezTo>
                  <a:cubicBezTo>
                    <a:pt x="46989" y="109003"/>
                    <a:pt x="46989" y="109003"/>
                    <a:pt x="46989" y="109003"/>
                  </a:cubicBezTo>
                  <a:cubicBezTo>
                    <a:pt x="54675" y="123665"/>
                    <a:pt x="64915" y="123665"/>
                    <a:pt x="72601" y="109003"/>
                  </a:cubicBezTo>
                  <a:cubicBezTo>
                    <a:pt x="118056" y="23127"/>
                    <a:pt x="118056" y="23127"/>
                    <a:pt x="118056" y="23127"/>
                  </a:cubicBezTo>
                  <a:cubicBezTo>
                    <a:pt x="119977" y="18938"/>
                    <a:pt x="120616" y="12654"/>
                    <a:pt x="119333" y="6370"/>
                  </a:cubicBezTo>
                  <a:cubicBezTo>
                    <a:pt x="118694" y="2181"/>
                    <a:pt x="117417" y="87"/>
                    <a:pt x="116134" y="87"/>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0" name="Shape 280"/>
            <p:cNvSpPr/>
            <p:nvPr/>
          </p:nvSpPr>
          <p:spPr>
            <a:xfrm>
              <a:off x="2668685" y="4229703"/>
              <a:ext cx="595100" cy="181898"/>
            </a:xfrm>
            <a:custGeom>
              <a:avLst/>
              <a:gdLst/>
              <a:ahLst/>
              <a:cxnLst/>
              <a:rect l="0" t="0" r="0" b="0"/>
              <a:pathLst>
                <a:path w="120000" h="120000" extrusionOk="0">
                  <a:moveTo>
                    <a:pt x="116134" y="87"/>
                  </a:moveTo>
                  <a:cubicBezTo>
                    <a:pt x="115496" y="87"/>
                    <a:pt x="114851" y="2181"/>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21032"/>
                    <a:pt x="1534" y="25221"/>
                  </a:cubicBezTo>
                  <a:cubicBezTo>
                    <a:pt x="46989" y="109003"/>
                    <a:pt x="46989" y="109003"/>
                    <a:pt x="46989" y="109003"/>
                  </a:cubicBezTo>
                  <a:cubicBezTo>
                    <a:pt x="54675" y="123665"/>
                    <a:pt x="64915" y="123665"/>
                    <a:pt x="72601" y="109003"/>
                  </a:cubicBezTo>
                  <a:cubicBezTo>
                    <a:pt x="118056" y="25221"/>
                    <a:pt x="118056" y="25221"/>
                    <a:pt x="118056" y="25221"/>
                  </a:cubicBezTo>
                  <a:cubicBezTo>
                    <a:pt x="119977" y="21032"/>
                    <a:pt x="120616" y="12654"/>
                    <a:pt x="119333" y="6370"/>
                  </a:cubicBezTo>
                  <a:cubicBezTo>
                    <a:pt x="118694" y="2181"/>
                    <a:pt x="117417" y="87"/>
                    <a:pt x="116134" y="87"/>
                  </a:cubicBezTo>
                  <a:close/>
                </a:path>
              </a:pathLst>
            </a:custGeom>
            <a:solidFill>
              <a:schemeClr val="accent1">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1" name="Shape 281"/>
            <p:cNvSpPr/>
            <p:nvPr/>
          </p:nvSpPr>
          <p:spPr>
            <a:xfrm>
              <a:off x="2668685" y="4374692"/>
              <a:ext cx="595100" cy="182960"/>
            </a:xfrm>
            <a:custGeom>
              <a:avLst/>
              <a:gdLst/>
              <a:ahLst/>
              <a:cxnLst/>
              <a:rect l="0" t="0" r="0" b="0"/>
              <a:pathLst>
                <a:path w="120000" h="120000" extrusionOk="0">
                  <a:moveTo>
                    <a:pt x="116134" y="780"/>
                  </a:moveTo>
                  <a:cubicBezTo>
                    <a:pt x="115496" y="780"/>
                    <a:pt x="114851" y="780"/>
                    <a:pt x="114213" y="780"/>
                  </a:cubicBezTo>
                  <a:cubicBezTo>
                    <a:pt x="68758" y="86160"/>
                    <a:pt x="68758" y="86160"/>
                    <a:pt x="68758" y="86160"/>
                  </a:cubicBezTo>
                  <a:cubicBezTo>
                    <a:pt x="62994" y="96572"/>
                    <a:pt x="56591" y="96572"/>
                    <a:pt x="50832" y="86160"/>
                  </a:cubicBezTo>
                  <a:cubicBezTo>
                    <a:pt x="5377" y="780"/>
                    <a:pt x="5377" y="780"/>
                    <a:pt x="5377" y="780"/>
                  </a:cubicBezTo>
                  <a:cubicBezTo>
                    <a:pt x="4095" y="-1301"/>
                    <a:pt x="1534" y="780"/>
                    <a:pt x="252" y="7028"/>
                  </a:cubicBezTo>
                  <a:cubicBezTo>
                    <a:pt x="-386" y="13275"/>
                    <a:pt x="252" y="19522"/>
                    <a:pt x="1534" y="23687"/>
                  </a:cubicBezTo>
                  <a:cubicBezTo>
                    <a:pt x="46989" y="109067"/>
                    <a:pt x="46989" y="109067"/>
                    <a:pt x="46989" y="109067"/>
                  </a:cubicBezTo>
                  <a:cubicBezTo>
                    <a:pt x="54675" y="123644"/>
                    <a:pt x="64915" y="123644"/>
                    <a:pt x="72601" y="109067"/>
                  </a:cubicBezTo>
                  <a:cubicBezTo>
                    <a:pt x="118056" y="23687"/>
                    <a:pt x="118056" y="23687"/>
                    <a:pt x="118056" y="23687"/>
                  </a:cubicBezTo>
                  <a:cubicBezTo>
                    <a:pt x="119977" y="19522"/>
                    <a:pt x="120616" y="13275"/>
                    <a:pt x="119333" y="7028"/>
                  </a:cubicBezTo>
                  <a:cubicBezTo>
                    <a:pt x="118694" y="2863"/>
                    <a:pt x="117417" y="780"/>
                    <a:pt x="116134" y="780"/>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282" name="Shape 282"/>
          <p:cNvSpPr txBox="1">
            <a:spLocks noGrp="1"/>
          </p:cNvSpPr>
          <p:nvPr>
            <p:ph type="body" idx="4"/>
          </p:nvPr>
        </p:nvSpPr>
        <p:spPr>
          <a:xfrm>
            <a:off x="4364610" y="5129363"/>
            <a:ext cx="3726654"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3" name="Shape 283"/>
          <p:cNvSpPr txBox="1">
            <a:spLocks noGrp="1"/>
          </p:cNvSpPr>
          <p:nvPr>
            <p:ph type="body" idx="5"/>
          </p:nvPr>
        </p:nvSpPr>
        <p:spPr>
          <a:xfrm>
            <a:off x="4376387" y="4670026"/>
            <a:ext cx="3713315" cy="372727"/>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4" name="Shape 284"/>
          <p:cNvSpPr txBox="1">
            <a:spLocks noGrp="1"/>
          </p:cNvSpPr>
          <p:nvPr>
            <p:ph type="body" idx="6"/>
          </p:nvPr>
        </p:nvSpPr>
        <p:spPr>
          <a:xfrm>
            <a:off x="8267578" y="5129363"/>
            <a:ext cx="3610195" cy="1085432"/>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5" name="Shape 285"/>
          <p:cNvSpPr txBox="1">
            <a:spLocks noGrp="1"/>
          </p:cNvSpPr>
          <p:nvPr>
            <p:ph type="body" idx="7"/>
          </p:nvPr>
        </p:nvSpPr>
        <p:spPr>
          <a:xfrm>
            <a:off x="8277634" y="4670026"/>
            <a:ext cx="3597273" cy="372727"/>
          </a:xfrm>
          <a:prstGeom prst="rect">
            <a:avLst/>
          </a:prstGeom>
          <a:noFill/>
          <a:ln>
            <a:noFill/>
          </a:ln>
        </p:spPr>
        <p:txBody>
          <a:bodyPr spcFirstLastPara="1" wrap="square" lIns="91425" tIns="45700" rIns="91425" bIns="45700" anchor="t" anchorCtr="0"/>
          <a:lstStyle>
            <a:lvl1pPr marL="457200" marR="0" lvl="0" indent="-228600" algn="ctr"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0.xml"/><Relationship Id="rId7"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Shape 10"/>
          <p:cNvPicPr preferRelativeResize="0"/>
          <p:nvPr/>
        </p:nvPicPr>
        <p:blipFill rotWithShape="1">
          <a:blip r:embed="rId19">
            <a:alphaModFix/>
          </a:blip>
          <a:srcRect/>
          <a:stretch/>
        </p:blipFill>
        <p:spPr>
          <a:xfrm>
            <a:off x="0" y="0"/>
            <a:ext cx="12191998" cy="6858000"/>
          </a:xfrm>
          <a:prstGeom prst="rect">
            <a:avLst/>
          </a:prstGeom>
          <a:noFill/>
          <a:ln>
            <a:noFill/>
          </a:ln>
        </p:spPr>
      </p:pic>
      <p:sp>
        <p:nvSpPr>
          <p:cNvPr id="11" name="Shape 11"/>
          <p:cNvSpPr/>
          <p:nvPr/>
        </p:nvSpPr>
        <p:spPr>
          <a:xfrm>
            <a:off x="75500" y="6506031"/>
            <a:ext cx="6517074" cy="21544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800"/>
              <a:buFont typeface="Arial"/>
              <a:buNone/>
            </a:pPr>
            <a:r>
              <a:rPr lang="en-US" sz="800" b="0" i="0" u="none" strike="noStrike" cap="none" dirty="0">
                <a:solidFill>
                  <a:srgbClr val="7F7F7F"/>
                </a:solidFill>
                <a:latin typeface="Arial"/>
                <a:ea typeface="Arial"/>
                <a:cs typeface="Arial"/>
                <a:sym typeface="Arial"/>
              </a:rPr>
              <a:t>Copyright © 2018, </a:t>
            </a:r>
            <a:r>
              <a:rPr lang="en-US" sz="800" b="0" i="0" u="none" strike="noStrike" cap="none" dirty="0" err="1">
                <a:solidFill>
                  <a:srgbClr val="7F7F7F"/>
                </a:solidFill>
                <a:latin typeface="Arial"/>
                <a:ea typeface="Arial"/>
                <a:cs typeface="Arial"/>
                <a:sym typeface="Arial"/>
              </a:rPr>
              <a:t>Xebia</a:t>
            </a:r>
            <a:r>
              <a:rPr lang="en-US" sz="800" b="0" i="0" u="none" strike="noStrike" cap="none" dirty="0">
                <a:solidFill>
                  <a:srgbClr val="7F7F7F"/>
                </a:solidFill>
                <a:latin typeface="Arial"/>
                <a:ea typeface="Arial"/>
                <a:cs typeface="Arial"/>
                <a:sym typeface="Arial"/>
              </a:rPr>
              <a:t> Group. All rights reserved. This course B.TECH CSE with Specialization in </a:t>
            </a:r>
            <a:r>
              <a:rPr lang="en-US" sz="800" b="0" i="0" u="none" strike="noStrike" cap="none" dirty="0" smtClean="0">
                <a:solidFill>
                  <a:srgbClr val="7F7F7F"/>
                </a:solidFill>
                <a:latin typeface="Arial"/>
                <a:ea typeface="Arial"/>
                <a:cs typeface="Arial"/>
                <a:sym typeface="Arial"/>
              </a:rPr>
              <a:t>Big Data </a:t>
            </a:r>
            <a:r>
              <a:rPr lang="en-US" sz="800" b="0" i="0" u="none" strike="noStrike" cap="none" dirty="0">
                <a:solidFill>
                  <a:srgbClr val="7F7F7F"/>
                </a:solidFill>
                <a:latin typeface="Arial"/>
                <a:ea typeface="Arial"/>
                <a:cs typeface="Arial"/>
                <a:sym typeface="Arial"/>
              </a:rPr>
              <a:t>is licensed to UPES.</a:t>
            </a:r>
            <a:endParaRPr sz="800" b="0" i="0" u="none" strike="noStrike" cap="none" dirty="0">
              <a:solidFill>
                <a:srgbClr val="7F7F7F"/>
              </a:solidFill>
              <a:latin typeface="Arial"/>
              <a:ea typeface="Arial"/>
              <a:cs typeface="Arial"/>
              <a:sym typeface="Arial"/>
            </a:endParaRPr>
          </a:p>
        </p:txBody>
      </p:sp>
      <p:sp>
        <p:nvSpPr>
          <p:cNvPr id="12" name="Shape 12"/>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13" name="Shape 13"/>
          <p:cNvSpPr/>
          <p:nvPr/>
        </p:nvSpPr>
        <p:spPr>
          <a:xfrm>
            <a:off x="0" y="267883"/>
            <a:ext cx="75500" cy="861239"/>
          </a:xfrm>
          <a:prstGeom prst="rect">
            <a:avLst/>
          </a:prstGeom>
          <a:solidFill>
            <a:srgbClr val="0EC0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A4C74"/>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78"/>
        <p:cNvGrpSpPr/>
        <p:nvPr/>
      </p:nvGrpSpPr>
      <p:grpSpPr>
        <a:xfrm>
          <a:off x="0" y="0"/>
          <a:ext cx="0" cy="0"/>
          <a:chOff x="0" y="0"/>
          <a:chExt cx="0" cy="0"/>
        </a:xfrm>
      </p:grpSpPr>
      <p:pic>
        <p:nvPicPr>
          <p:cNvPr id="679" name="Shape 679"/>
          <p:cNvPicPr preferRelativeResize="0"/>
          <p:nvPr/>
        </p:nvPicPr>
        <p:blipFill rotWithShape="1">
          <a:blip r:embed="rId8">
            <a:alphaModFix/>
          </a:blip>
          <a:srcRect/>
          <a:stretch/>
        </p:blipFill>
        <p:spPr>
          <a:xfrm>
            <a:off x="0" y="0"/>
            <a:ext cx="12191998" cy="6858000"/>
          </a:xfrm>
          <a:prstGeom prst="rect">
            <a:avLst/>
          </a:prstGeom>
          <a:noFill/>
          <a:ln>
            <a:noFill/>
          </a:ln>
        </p:spPr>
      </p:pic>
      <p:sp>
        <p:nvSpPr>
          <p:cNvPr id="680" name="Shape 680"/>
          <p:cNvSpPr/>
          <p:nvPr/>
        </p:nvSpPr>
        <p:spPr>
          <a:xfrm>
            <a:off x="0" y="267883"/>
            <a:ext cx="75500" cy="861239"/>
          </a:xfrm>
          <a:prstGeom prst="rect">
            <a:avLst/>
          </a:prstGeom>
          <a:solidFill>
            <a:srgbClr val="0EC0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A4C74"/>
              </a:solidFill>
              <a:latin typeface="Arial"/>
              <a:ea typeface="Arial"/>
              <a:cs typeface="Arial"/>
              <a:sym typeface="Arial"/>
            </a:endParaRPr>
          </a:p>
        </p:txBody>
      </p:sp>
      <p:sp>
        <p:nvSpPr>
          <p:cNvPr id="681" name="Shape 681"/>
          <p:cNvSpPr/>
          <p:nvPr/>
        </p:nvSpPr>
        <p:spPr>
          <a:xfrm>
            <a:off x="75500" y="6506031"/>
            <a:ext cx="6517074" cy="21544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800"/>
              <a:buFont typeface="Arial"/>
              <a:buNone/>
            </a:pPr>
            <a:r>
              <a:rPr lang="en-US" sz="800" b="0" i="0" u="none" strike="noStrike" cap="none" dirty="0">
                <a:solidFill>
                  <a:srgbClr val="7F7F7F"/>
                </a:solidFill>
                <a:latin typeface="Arial"/>
                <a:ea typeface="Arial"/>
                <a:cs typeface="Arial"/>
                <a:sym typeface="Arial"/>
              </a:rPr>
              <a:t>Copyright © 2018, </a:t>
            </a:r>
            <a:r>
              <a:rPr lang="en-US" sz="800" b="0" i="0" u="none" strike="noStrike" cap="none" dirty="0" err="1">
                <a:solidFill>
                  <a:srgbClr val="7F7F7F"/>
                </a:solidFill>
                <a:latin typeface="Arial"/>
                <a:ea typeface="Arial"/>
                <a:cs typeface="Arial"/>
                <a:sym typeface="Arial"/>
              </a:rPr>
              <a:t>Xebia</a:t>
            </a:r>
            <a:r>
              <a:rPr lang="en-US" sz="800" b="0" i="0" u="none" strike="noStrike" cap="none" dirty="0">
                <a:solidFill>
                  <a:srgbClr val="7F7F7F"/>
                </a:solidFill>
                <a:latin typeface="Arial"/>
                <a:ea typeface="Arial"/>
                <a:cs typeface="Arial"/>
                <a:sym typeface="Arial"/>
              </a:rPr>
              <a:t> Group. All rights reserved. This course B.TECH CSE with Specialization in </a:t>
            </a:r>
            <a:r>
              <a:rPr lang="en-US" sz="800" b="0" i="0" u="none" strike="noStrike" cap="none" dirty="0" smtClean="0">
                <a:solidFill>
                  <a:srgbClr val="7F7F7F"/>
                </a:solidFill>
                <a:latin typeface="Arial"/>
                <a:ea typeface="Arial"/>
                <a:cs typeface="Arial"/>
                <a:sym typeface="Arial"/>
              </a:rPr>
              <a:t>Big Data </a:t>
            </a:r>
            <a:r>
              <a:rPr lang="en-US" sz="800" b="0" i="0" u="none" strike="noStrike" cap="none" dirty="0">
                <a:solidFill>
                  <a:srgbClr val="7F7F7F"/>
                </a:solidFill>
                <a:latin typeface="Arial"/>
                <a:ea typeface="Arial"/>
                <a:cs typeface="Arial"/>
                <a:sym typeface="Arial"/>
              </a:rPr>
              <a:t>is licensed to UPES.</a:t>
            </a:r>
            <a:endParaRPr sz="800" b="0" i="0" u="none" strike="noStrike" cap="none" dirty="0">
              <a:solidFill>
                <a:srgbClr val="7F7F7F"/>
              </a:solidFill>
              <a:latin typeface="Arial"/>
              <a:ea typeface="Arial"/>
              <a:cs typeface="Arial"/>
              <a:sym typeface="Arial"/>
            </a:endParaRPr>
          </a:p>
        </p:txBody>
      </p:sp>
      <p:sp>
        <p:nvSpPr>
          <p:cNvPr id="682" name="Shape 682"/>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800"/>
              <a:buFont typeface="Arial"/>
              <a:buNone/>
              <a:defRPr sz="8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8.xml"/><Relationship Id="rId5" Type="http://schemas.openxmlformats.org/officeDocument/2006/relationships/image" Target="../media/image19.png"/><Relationship Id="rId4" Type="http://schemas.openxmlformats.org/officeDocument/2006/relationships/image" Target="../media/image18.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18.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7.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Shape 715"/>
          <p:cNvSpPr txBox="1">
            <a:spLocks noGrp="1"/>
          </p:cNvSpPr>
          <p:nvPr>
            <p:ph type="body" idx="1"/>
          </p:nvPr>
        </p:nvSpPr>
        <p:spPr>
          <a:xfrm>
            <a:off x="4888295" y="719340"/>
            <a:ext cx="6474378" cy="1398560"/>
          </a:xfrm>
          <a:prstGeom prst="rect">
            <a:avLst/>
          </a:prstGeom>
          <a:noFill/>
          <a:ln>
            <a:noFill/>
          </a:ln>
        </p:spPr>
        <p:txBody>
          <a:bodyPr spcFirstLastPara="1" wrap="square" lIns="91425" tIns="45700" rIns="91425" bIns="45700" anchor="ctr" anchorCtr="0">
            <a:noAutofit/>
          </a:bodyPr>
          <a:lstStyle/>
          <a:p>
            <a:pPr marL="0" marR="0" lvl="0" indent="0" algn="r" rtl="0">
              <a:lnSpc>
                <a:spcPct val="111111"/>
              </a:lnSpc>
              <a:spcBef>
                <a:spcPts val="0"/>
              </a:spcBef>
              <a:spcAft>
                <a:spcPts val="0"/>
              </a:spcAft>
              <a:buClr>
                <a:srgbClr val="000000"/>
              </a:buClr>
              <a:buSzPts val="5400"/>
              <a:buFont typeface="Arial"/>
              <a:buNone/>
            </a:pPr>
            <a:r>
              <a:rPr lang="en-US" sz="5400" b="1" i="0" u="none" strike="noStrike" cap="none">
                <a:solidFill>
                  <a:srgbClr val="000000"/>
                </a:solidFill>
                <a:latin typeface="Arial"/>
                <a:ea typeface="Arial"/>
                <a:cs typeface="Arial"/>
                <a:sym typeface="Arial"/>
              </a:rPr>
              <a:t>Big Data Overview</a:t>
            </a:r>
            <a:endParaRPr sz="5400" b="1" i="0" u="none" strike="noStrike" cap="none">
              <a:solidFill>
                <a:srgbClr val="000000"/>
              </a:solidFill>
              <a:latin typeface="Arial"/>
              <a:ea typeface="Arial"/>
              <a:cs typeface="Arial"/>
              <a:sym typeface="Arial"/>
            </a:endParaRPr>
          </a:p>
        </p:txBody>
      </p:sp>
      <p:sp>
        <p:nvSpPr>
          <p:cNvPr id="716" name="Shape 716"/>
          <p:cNvSpPr txBox="1">
            <a:spLocks noGrp="1"/>
          </p:cNvSpPr>
          <p:nvPr>
            <p:ph type="body" idx="2"/>
          </p:nvPr>
        </p:nvSpPr>
        <p:spPr>
          <a:xfrm>
            <a:off x="4523874" y="2240441"/>
            <a:ext cx="6846963" cy="704061"/>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3200"/>
              <a:buFont typeface="Arial"/>
              <a:buNone/>
            </a:pPr>
            <a:r>
              <a:rPr lang="en-US" sz="3200" b="0" i="0" u="none" strike="noStrike" cap="none">
                <a:solidFill>
                  <a:schemeClr val="dk1"/>
                </a:solidFill>
                <a:latin typeface="Arial"/>
                <a:ea typeface="Arial"/>
                <a:cs typeface="Arial"/>
                <a:sym typeface="Arial"/>
              </a:rPr>
              <a:t>Data Lake Essentials</a:t>
            </a:r>
            <a:endParaRPr/>
          </a:p>
        </p:txBody>
      </p:sp>
      <p:sp>
        <p:nvSpPr>
          <p:cNvPr id="717" name="Shape 717"/>
          <p:cNvSpPr txBox="1">
            <a:spLocks noGrp="1"/>
          </p:cNvSpPr>
          <p:nvPr>
            <p:ph type="body" idx="3"/>
          </p:nvPr>
        </p:nvSpPr>
        <p:spPr>
          <a:xfrm>
            <a:off x="4880131" y="704162"/>
            <a:ext cx="6474378" cy="43088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7F7F7F"/>
              </a:buClr>
              <a:buSzPts val="2200"/>
              <a:buFont typeface="Arial"/>
              <a:buNone/>
            </a:pPr>
            <a:r>
              <a:rPr lang="en-US" sz="2200" b="1" i="0" u="none" strike="noStrike" cap="none">
                <a:solidFill>
                  <a:srgbClr val="7F7F7F"/>
                </a:solidFill>
                <a:latin typeface="Arial"/>
                <a:ea typeface="Arial"/>
                <a:cs typeface="Arial"/>
                <a:sym typeface="Arial"/>
              </a:rPr>
              <a:t>B.TECH CSE with Specialization in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Shape 853"/>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1.4. Data Lake Pipeline</a:t>
            </a:r>
            <a:endParaRPr sz="2800" b="1" i="0" u="none" strike="noStrike" cap="none">
              <a:solidFill>
                <a:schemeClr val="dk2"/>
              </a:solidFill>
              <a:latin typeface="Arial"/>
              <a:ea typeface="Arial"/>
              <a:cs typeface="Arial"/>
              <a:sym typeface="Arial"/>
            </a:endParaRPr>
          </a:p>
        </p:txBody>
      </p:sp>
      <p:sp>
        <p:nvSpPr>
          <p:cNvPr id="854" name="Shape 854"/>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855" name="Shape 855"/>
          <p:cNvSpPr txBox="1">
            <a:spLocks noGrp="1"/>
          </p:cNvSpPr>
          <p:nvPr>
            <p:ph type="body" idx="2"/>
          </p:nvPr>
        </p:nvSpPr>
        <p:spPr>
          <a:xfrm>
            <a:off x="7429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grpSp>
        <p:nvGrpSpPr>
          <p:cNvPr id="856" name="Shape 856"/>
          <p:cNvGrpSpPr/>
          <p:nvPr/>
        </p:nvGrpSpPr>
        <p:grpSpPr>
          <a:xfrm>
            <a:off x="1384650" y="1429605"/>
            <a:ext cx="1451347" cy="1534540"/>
            <a:chOff x="931502" y="1278806"/>
            <a:chExt cx="1756130" cy="2042472"/>
          </a:xfrm>
        </p:grpSpPr>
        <p:grpSp>
          <p:nvGrpSpPr>
            <p:cNvPr id="857" name="Shape 857"/>
            <p:cNvGrpSpPr/>
            <p:nvPr/>
          </p:nvGrpSpPr>
          <p:grpSpPr>
            <a:xfrm>
              <a:off x="1530150" y="1278806"/>
              <a:ext cx="1157482" cy="1440503"/>
              <a:chOff x="0" y="3147008"/>
              <a:chExt cx="590550" cy="588189"/>
            </a:xfrm>
          </p:grpSpPr>
          <p:sp>
            <p:nvSpPr>
              <p:cNvPr id="858" name="Shape 858"/>
              <p:cNvSpPr/>
              <p:nvPr/>
            </p:nvSpPr>
            <p:spPr>
              <a:xfrm>
                <a:off x="0" y="3433240"/>
                <a:ext cx="590550" cy="301957"/>
              </a:xfrm>
              <a:prstGeom prst="can">
                <a:avLst>
                  <a:gd name="adj" fmla="val 50000"/>
                </a:avLst>
              </a:prstGeom>
              <a:solidFill>
                <a:srgbClr val="00B0F0"/>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9" name="Shape 859"/>
              <p:cNvSpPr/>
              <p:nvPr/>
            </p:nvSpPr>
            <p:spPr>
              <a:xfrm>
                <a:off x="0" y="3290124"/>
                <a:ext cx="590550" cy="301957"/>
              </a:xfrm>
              <a:prstGeom prst="can">
                <a:avLst>
                  <a:gd name="adj" fmla="val 50000"/>
                </a:avLst>
              </a:prstGeom>
              <a:solidFill>
                <a:srgbClr val="00B0F0"/>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60" name="Shape 860"/>
              <p:cNvSpPr/>
              <p:nvPr/>
            </p:nvSpPr>
            <p:spPr>
              <a:xfrm>
                <a:off x="0" y="3147008"/>
                <a:ext cx="590550" cy="301957"/>
              </a:xfrm>
              <a:prstGeom prst="can">
                <a:avLst>
                  <a:gd name="adj" fmla="val 50000"/>
                </a:avLst>
              </a:prstGeom>
              <a:solidFill>
                <a:srgbClr val="00B0F0"/>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861" name="Shape 861"/>
            <p:cNvGrpSpPr/>
            <p:nvPr/>
          </p:nvGrpSpPr>
          <p:grpSpPr>
            <a:xfrm>
              <a:off x="931502" y="1772483"/>
              <a:ext cx="988704" cy="1376483"/>
              <a:chOff x="0" y="3147008"/>
              <a:chExt cx="590550" cy="588189"/>
            </a:xfrm>
          </p:grpSpPr>
          <p:sp>
            <p:nvSpPr>
              <p:cNvPr id="862" name="Shape 862"/>
              <p:cNvSpPr/>
              <p:nvPr/>
            </p:nvSpPr>
            <p:spPr>
              <a:xfrm>
                <a:off x="0" y="3433240"/>
                <a:ext cx="590550" cy="301957"/>
              </a:xfrm>
              <a:prstGeom prst="can">
                <a:avLst>
                  <a:gd name="adj" fmla="val 50000"/>
                </a:avLst>
              </a:prstGeom>
              <a:solidFill>
                <a:srgbClr val="833C0B"/>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63" name="Shape 863"/>
              <p:cNvSpPr/>
              <p:nvPr/>
            </p:nvSpPr>
            <p:spPr>
              <a:xfrm>
                <a:off x="0" y="3290124"/>
                <a:ext cx="590550" cy="301957"/>
              </a:xfrm>
              <a:prstGeom prst="can">
                <a:avLst>
                  <a:gd name="adj" fmla="val 50000"/>
                </a:avLst>
              </a:prstGeom>
              <a:solidFill>
                <a:srgbClr val="C55A11"/>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64" name="Shape 864"/>
              <p:cNvSpPr/>
              <p:nvPr/>
            </p:nvSpPr>
            <p:spPr>
              <a:xfrm>
                <a:off x="0" y="3147008"/>
                <a:ext cx="590550" cy="301957"/>
              </a:xfrm>
              <a:prstGeom prst="can">
                <a:avLst>
                  <a:gd name="adj" fmla="val 50000"/>
                </a:avLst>
              </a:prstGeom>
              <a:solidFill>
                <a:srgbClr val="F4B081"/>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865" name="Shape 865"/>
            <p:cNvGrpSpPr/>
            <p:nvPr/>
          </p:nvGrpSpPr>
          <p:grpSpPr>
            <a:xfrm>
              <a:off x="1454908" y="1944796"/>
              <a:ext cx="1158892" cy="1376483"/>
              <a:chOff x="0" y="3147008"/>
              <a:chExt cx="590550" cy="588189"/>
            </a:xfrm>
          </p:grpSpPr>
          <p:sp>
            <p:nvSpPr>
              <p:cNvPr id="866" name="Shape 866"/>
              <p:cNvSpPr/>
              <p:nvPr/>
            </p:nvSpPr>
            <p:spPr>
              <a:xfrm>
                <a:off x="0" y="3433240"/>
                <a:ext cx="590550" cy="301957"/>
              </a:xfrm>
              <a:prstGeom prst="can">
                <a:avLst>
                  <a:gd name="adj" fmla="val 50000"/>
                </a:avLst>
              </a:prstGeom>
              <a:solidFill>
                <a:srgbClr val="00B853"/>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67" name="Shape 867"/>
              <p:cNvSpPr/>
              <p:nvPr/>
            </p:nvSpPr>
            <p:spPr>
              <a:xfrm>
                <a:off x="0" y="3290124"/>
                <a:ext cx="590550" cy="301957"/>
              </a:xfrm>
              <a:prstGeom prst="can">
                <a:avLst>
                  <a:gd name="adj" fmla="val 50000"/>
                </a:avLst>
              </a:prstGeom>
              <a:solidFill>
                <a:srgbClr val="00FA71"/>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68" name="Shape 868"/>
              <p:cNvSpPr/>
              <p:nvPr/>
            </p:nvSpPr>
            <p:spPr>
              <a:xfrm>
                <a:off x="0" y="3147008"/>
                <a:ext cx="590550" cy="301957"/>
              </a:xfrm>
              <a:prstGeom prst="can">
                <a:avLst>
                  <a:gd name="adj" fmla="val 50000"/>
                </a:avLst>
              </a:prstGeom>
              <a:solidFill>
                <a:srgbClr val="37FF91"/>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grpSp>
        <p:nvGrpSpPr>
          <p:cNvPr id="869" name="Shape 869"/>
          <p:cNvGrpSpPr/>
          <p:nvPr/>
        </p:nvGrpSpPr>
        <p:grpSpPr>
          <a:xfrm>
            <a:off x="9222348" y="1514185"/>
            <a:ext cx="1829461" cy="757562"/>
            <a:chOff x="10013950" y="3213100"/>
            <a:chExt cx="1231900" cy="1225550"/>
          </a:xfrm>
        </p:grpSpPr>
        <p:sp>
          <p:nvSpPr>
            <p:cNvPr id="870" name="Shape 870"/>
            <p:cNvSpPr/>
            <p:nvPr/>
          </p:nvSpPr>
          <p:spPr>
            <a:xfrm>
              <a:off x="10114671" y="4021957"/>
              <a:ext cx="65649" cy="405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1" name="Shape 871"/>
            <p:cNvSpPr/>
            <p:nvPr/>
          </p:nvSpPr>
          <p:spPr>
            <a:xfrm>
              <a:off x="10259451" y="3829050"/>
              <a:ext cx="65649" cy="597907"/>
            </a:xfrm>
            <a:prstGeom prst="rect">
              <a:avLst/>
            </a:prstGeom>
            <a:solidFill>
              <a:srgbClr val="FFD96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2" name="Shape 872"/>
            <p:cNvSpPr/>
            <p:nvPr/>
          </p:nvSpPr>
          <p:spPr>
            <a:xfrm>
              <a:off x="10404231" y="3498056"/>
              <a:ext cx="65649" cy="928901"/>
            </a:xfrm>
            <a:prstGeom prst="rect">
              <a:avLst/>
            </a:prstGeom>
            <a:solidFill>
              <a:srgbClr val="FBE4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3" name="Shape 873"/>
            <p:cNvSpPr/>
            <p:nvPr/>
          </p:nvSpPr>
          <p:spPr>
            <a:xfrm>
              <a:off x="10549011" y="3939731"/>
              <a:ext cx="65649" cy="487226"/>
            </a:xfrm>
            <a:prstGeom prst="rect">
              <a:avLst/>
            </a:prstGeom>
            <a:solidFill>
              <a:srgbClr val="47FF9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4" name="Shape 874"/>
            <p:cNvSpPr/>
            <p:nvPr/>
          </p:nvSpPr>
          <p:spPr>
            <a:xfrm>
              <a:off x="10693791" y="3578831"/>
              <a:ext cx="65649" cy="848126"/>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5" name="Shape 875"/>
            <p:cNvSpPr/>
            <p:nvPr/>
          </p:nvSpPr>
          <p:spPr>
            <a:xfrm>
              <a:off x="10838571" y="3359944"/>
              <a:ext cx="65649" cy="1067013"/>
            </a:xfrm>
            <a:prstGeom prst="rect">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6" name="Shape 876"/>
            <p:cNvSpPr/>
            <p:nvPr/>
          </p:nvSpPr>
          <p:spPr>
            <a:xfrm>
              <a:off x="10983351" y="4021957"/>
              <a:ext cx="65649" cy="405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7" name="Shape 877"/>
            <p:cNvSpPr/>
            <p:nvPr/>
          </p:nvSpPr>
          <p:spPr>
            <a:xfrm>
              <a:off x="11128131" y="3764356"/>
              <a:ext cx="65649" cy="662601"/>
            </a:xfrm>
            <a:prstGeom prst="rect">
              <a:avLst/>
            </a:prstGeom>
            <a:solidFill>
              <a:srgbClr val="E1EF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78" name="Shape 878"/>
            <p:cNvSpPr/>
            <p:nvPr/>
          </p:nvSpPr>
          <p:spPr>
            <a:xfrm>
              <a:off x="10013950" y="3213100"/>
              <a:ext cx="1231900" cy="1225550"/>
            </a:xfrm>
            <a:custGeom>
              <a:avLst/>
              <a:gdLst/>
              <a:ahLst/>
              <a:cxnLst/>
              <a:rect l="0" t="0" r="0" b="0"/>
              <a:pathLst>
                <a:path w="1231900" h="1225550" extrusionOk="0">
                  <a:moveTo>
                    <a:pt x="0" y="0"/>
                  </a:moveTo>
                  <a:lnTo>
                    <a:pt x="0" y="1225550"/>
                  </a:lnTo>
                  <a:lnTo>
                    <a:pt x="1231900" y="1225550"/>
                  </a:lnTo>
                </a:path>
              </a:pathLst>
            </a:custGeom>
            <a:noFill/>
            <a:ln w="38100" cap="flat" cmpd="sng">
              <a:solidFill>
                <a:srgbClr val="75707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879" name="Shape 879"/>
          <p:cNvSpPr txBox="1"/>
          <p:nvPr/>
        </p:nvSpPr>
        <p:spPr>
          <a:xfrm>
            <a:off x="948948" y="5915335"/>
            <a:ext cx="1961877"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000000"/>
                </a:solidFill>
                <a:latin typeface="Arial"/>
                <a:ea typeface="Arial"/>
                <a:cs typeface="Arial"/>
                <a:sym typeface="Arial"/>
              </a:rPr>
              <a:t>Data Sources</a:t>
            </a:r>
            <a:endParaRPr sz="1800" b="1" i="0" u="none" strike="noStrike" cap="none">
              <a:solidFill>
                <a:srgbClr val="000000"/>
              </a:solidFill>
              <a:latin typeface="Arial"/>
              <a:ea typeface="Arial"/>
              <a:cs typeface="Arial"/>
              <a:sym typeface="Arial"/>
            </a:endParaRPr>
          </a:p>
        </p:txBody>
      </p:sp>
      <p:sp>
        <p:nvSpPr>
          <p:cNvPr id="880" name="Shape 880"/>
          <p:cNvSpPr txBox="1"/>
          <p:nvPr/>
        </p:nvSpPr>
        <p:spPr>
          <a:xfrm>
            <a:off x="6711803" y="5855953"/>
            <a:ext cx="1890788"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000000"/>
                </a:solidFill>
                <a:latin typeface="Arial"/>
                <a:ea typeface="Arial"/>
                <a:cs typeface="Arial"/>
                <a:sym typeface="Arial"/>
              </a:rPr>
              <a:t>ELT</a:t>
            </a:r>
            <a:endParaRPr sz="1800" b="1" i="0" u="none" strike="noStrike" cap="none">
              <a:solidFill>
                <a:srgbClr val="000000"/>
              </a:solidFill>
              <a:latin typeface="Arial"/>
              <a:ea typeface="Arial"/>
              <a:cs typeface="Arial"/>
              <a:sym typeface="Arial"/>
            </a:endParaRPr>
          </a:p>
        </p:txBody>
      </p:sp>
      <p:sp>
        <p:nvSpPr>
          <p:cNvPr id="881" name="Shape 881"/>
          <p:cNvSpPr txBox="1"/>
          <p:nvPr/>
        </p:nvSpPr>
        <p:spPr>
          <a:xfrm>
            <a:off x="9390709" y="2394297"/>
            <a:ext cx="1420577"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000000"/>
                </a:solidFill>
                <a:latin typeface="Arial"/>
                <a:ea typeface="Arial"/>
                <a:cs typeface="Arial"/>
                <a:sym typeface="Arial"/>
              </a:rPr>
              <a:t>Reporting</a:t>
            </a:r>
            <a:endParaRPr sz="1800" b="1" i="0" u="none" strike="noStrike" cap="none">
              <a:solidFill>
                <a:srgbClr val="000000"/>
              </a:solidFill>
              <a:latin typeface="Arial"/>
              <a:ea typeface="Arial"/>
              <a:cs typeface="Arial"/>
              <a:sym typeface="Arial"/>
            </a:endParaRPr>
          </a:p>
        </p:txBody>
      </p:sp>
      <p:grpSp>
        <p:nvGrpSpPr>
          <p:cNvPr id="882" name="Shape 882"/>
          <p:cNvGrpSpPr/>
          <p:nvPr/>
        </p:nvGrpSpPr>
        <p:grpSpPr>
          <a:xfrm>
            <a:off x="7165778" y="2131015"/>
            <a:ext cx="995532" cy="995532"/>
            <a:chOff x="3723365" y="3095124"/>
            <a:chExt cx="1590661" cy="1590661"/>
          </a:xfrm>
        </p:grpSpPr>
        <p:sp>
          <p:nvSpPr>
            <p:cNvPr id="883" name="Shape 883"/>
            <p:cNvSpPr/>
            <p:nvPr/>
          </p:nvSpPr>
          <p:spPr>
            <a:xfrm>
              <a:off x="3723365" y="3095124"/>
              <a:ext cx="1590661" cy="1590661"/>
            </a:xfrm>
            <a:custGeom>
              <a:avLst/>
              <a:gdLst/>
              <a:ahLst/>
              <a:cxnLst/>
              <a:rect l="0" t="0" r="0" b="0"/>
              <a:pathLst>
                <a:path w="2980266" h="2980266" extrusionOk="0">
                  <a:moveTo>
                    <a:pt x="2115406" y="475169"/>
                  </a:moveTo>
                  <a:lnTo>
                    <a:pt x="2347223" y="280641"/>
                  </a:lnTo>
                  <a:lnTo>
                    <a:pt x="2532418" y="436038"/>
                  </a:lnTo>
                  <a:lnTo>
                    <a:pt x="2381100" y="698113"/>
                  </a:lnTo>
                  <a:cubicBezTo>
                    <a:pt x="2488696" y="819151"/>
                    <a:pt x="2570502" y="960843"/>
                    <a:pt x="2621526" y="1114543"/>
                  </a:cubicBezTo>
                  <a:lnTo>
                    <a:pt x="2924149" y="1114535"/>
                  </a:lnTo>
                  <a:lnTo>
                    <a:pt x="2966129" y="1352617"/>
                  </a:lnTo>
                  <a:lnTo>
                    <a:pt x="2681754" y="1456113"/>
                  </a:lnTo>
                  <a:cubicBezTo>
                    <a:pt x="2686376" y="1617995"/>
                    <a:pt x="2657965" y="1779121"/>
                    <a:pt x="2598255" y="1929659"/>
                  </a:cubicBezTo>
                  <a:lnTo>
                    <a:pt x="2830082" y="2124176"/>
                  </a:lnTo>
                  <a:lnTo>
                    <a:pt x="2709205" y="2333542"/>
                  </a:lnTo>
                  <a:lnTo>
                    <a:pt x="2424835" y="2230031"/>
                  </a:lnTo>
                  <a:cubicBezTo>
                    <a:pt x="2324320" y="2357010"/>
                    <a:pt x="2198986" y="2462178"/>
                    <a:pt x="2056481" y="2539116"/>
                  </a:cubicBezTo>
                  <a:lnTo>
                    <a:pt x="2109039" y="2837141"/>
                  </a:lnTo>
                  <a:lnTo>
                    <a:pt x="1881863" y="2919826"/>
                  </a:lnTo>
                  <a:lnTo>
                    <a:pt x="1730559" y="2657743"/>
                  </a:lnTo>
                  <a:cubicBezTo>
                    <a:pt x="1571939" y="2690405"/>
                    <a:pt x="1408327" y="2690405"/>
                    <a:pt x="1249707" y="2657743"/>
                  </a:cubicBezTo>
                  <a:lnTo>
                    <a:pt x="1098403" y="2919826"/>
                  </a:lnTo>
                  <a:lnTo>
                    <a:pt x="871227" y="2837141"/>
                  </a:lnTo>
                  <a:lnTo>
                    <a:pt x="923785" y="2539117"/>
                  </a:lnTo>
                  <a:cubicBezTo>
                    <a:pt x="781280" y="2462179"/>
                    <a:pt x="655947" y="2357011"/>
                    <a:pt x="555431" y="2230032"/>
                  </a:cubicBezTo>
                  <a:lnTo>
                    <a:pt x="271061" y="2333542"/>
                  </a:lnTo>
                  <a:lnTo>
                    <a:pt x="150184" y="2124176"/>
                  </a:lnTo>
                  <a:lnTo>
                    <a:pt x="382011" y="1929660"/>
                  </a:lnTo>
                  <a:cubicBezTo>
                    <a:pt x="322301" y="1779122"/>
                    <a:pt x="293890" y="1617995"/>
                    <a:pt x="298512" y="1456114"/>
                  </a:cubicBezTo>
                  <a:lnTo>
                    <a:pt x="14137" y="1352617"/>
                  </a:lnTo>
                  <a:lnTo>
                    <a:pt x="56117" y="1114535"/>
                  </a:lnTo>
                  <a:lnTo>
                    <a:pt x="358740" y="1114543"/>
                  </a:lnTo>
                  <a:cubicBezTo>
                    <a:pt x="409764" y="960843"/>
                    <a:pt x="491570" y="819151"/>
                    <a:pt x="599166" y="698113"/>
                  </a:cubicBezTo>
                  <a:lnTo>
                    <a:pt x="447848" y="436038"/>
                  </a:lnTo>
                  <a:lnTo>
                    <a:pt x="633043" y="280641"/>
                  </a:lnTo>
                  <a:lnTo>
                    <a:pt x="864860" y="475169"/>
                  </a:lnTo>
                  <a:cubicBezTo>
                    <a:pt x="1002743" y="390226"/>
                    <a:pt x="1156488" y="334267"/>
                    <a:pt x="1316713" y="310708"/>
                  </a:cubicBezTo>
                  <a:lnTo>
                    <a:pt x="1369255" y="12681"/>
                  </a:lnTo>
                  <a:lnTo>
                    <a:pt x="1611011" y="12681"/>
                  </a:lnTo>
                  <a:lnTo>
                    <a:pt x="1663553" y="310708"/>
                  </a:lnTo>
                  <a:cubicBezTo>
                    <a:pt x="1823778" y="334267"/>
                    <a:pt x="1977523" y="390226"/>
                    <a:pt x="2115406" y="475169"/>
                  </a:cubicBezTo>
                  <a:close/>
                </a:path>
              </a:pathLst>
            </a:custGeom>
            <a:solidFill>
              <a:srgbClr val="757070"/>
            </a:solidFill>
            <a:ln w="44450" cap="flat" cmpd="sng">
              <a:solidFill>
                <a:srgbClr val="757070"/>
              </a:solidFill>
              <a:prstDash val="solid"/>
              <a:miter lim="800000"/>
              <a:headEnd type="none" w="sm" len="sm"/>
              <a:tailEnd type="none" w="sm" len="sm"/>
            </a:ln>
          </p:spPr>
          <p:txBody>
            <a:bodyPr spcFirstLastPara="1" wrap="square" lIns="667725" tIns="766675" rIns="667725" bIns="818800"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84" name="Shape 884"/>
            <p:cNvSpPr/>
            <p:nvPr/>
          </p:nvSpPr>
          <p:spPr>
            <a:xfrm>
              <a:off x="3904638" y="3276397"/>
              <a:ext cx="1228114" cy="1228114"/>
            </a:xfrm>
            <a:prstGeom prst="ellipse">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85" name="Shape 885"/>
            <p:cNvSpPr/>
            <p:nvPr/>
          </p:nvSpPr>
          <p:spPr>
            <a:xfrm rot="769194">
              <a:off x="3892723" y="3679542"/>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86" name="Shape 886"/>
            <p:cNvSpPr/>
            <p:nvPr/>
          </p:nvSpPr>
          <p:spPr>
            <a:xfrm rot="4909445">
              <a:off x="4092071" y="3356690"/>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87" name="Shape 887"/>
            <p:cNvSpPr/>
            <p:nvPr/>
          </p:nvSpPr>
          <p:spPr>
            <a:xfrm rot="9081029">
              <a:off x="4522023" y="3486036"/>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88" name="Shape 888"/>
            <p:cNvSpPr/>
            <p:nvPr/>
          </p:nvSpPr>
          <p:spPr>
            <a:xfrm rot="-3989927">
              <a:off x="4159039" y="4003005"/>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89" name="Shape 889"/>
            <p:cNvSpPr/>
            <p:nvPr/>
          </p:nvSpPr>
          <p:spPr>
            <a:xfrm rot="-8452869">
              <a:off x="4541974" y="3818376"/>
              <a:ext cx="566247"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90" name="Shape 890"/>
            <p:cNvSpPr/>
            <p:nvPr/>
          </p:nvSpPr>
          <p:spPr>
            <a:xfrm>
              <a:off x="4309801" y="3681560"/>
              <a:ext cx="417788" cy="417788"/>
            </a:xfrm>
            <a:prstGeom prst="ellipse">
              <a:avLst/>
            </a:pr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891" name="Shape 891"/>
          <p:cNvGrpSpPr/>
          <p:nvPr/>
        </p:nvGrpSpPr>
        <p:grpSpPr>
          <a:xfrm>
            <a:off x="7193620" y="3400090"/>
            <a:ext cx="995532" cy="995532"/>
            <a:chOff x="3723365" y="3095124"/>
            <a:chExt cx="1590661" cy="1590661"/>
          </a:xfrm>
        </p:grpSpPr>
        <p:sp>
          <p:nvSpPr>
            <p:cNvPr id="892" name="Shape 892"/>
            <p:cNvSpPr/>
            <p:nvPr/>
          </p:nvSpPr>
          <p:spPr>
            <a:xfrm>
              <a:off x="3723365" y="3095124"/>
              <a:ext cx="1590661" cy="1590661"/>
            </a:xfrm>
            <a:custGeom>
              <a:avLst/>
              <a:gdLst/>
              <a:ahLst/>
              <a:cxnLst/>
              <a:rect l="0" t="0" r="0" b="0"/>
              <a:pathLst>
                <a:path w="2980266" h="2980266" extrusionOk="0">
                  <a:moveTo>
                    <a:pt x="2115406" y="475169"/>
                  </a:moveTo>
                  <a:lnTo>
                    <a:pt x="2347223" y="280641"/>
                  </a:lnTo>
                  <a:lnTo>
                    <a:pt x="2532418" y="436038"/>
                  </a:lnTo>
                  <a:lnTo>
                    <a:pt x="2381100" y="698113"/>
                  </a:lnTo>
                  <a:cubicBezTo>
                    <a:pt x="2488696" y="819151"/>
                    <a:pt x="2570502" y="960843"/>
                    <a:pt x="2621526" y="1114543"/>
                  </a:cubicBezTo>
                  <a:lnTo>
                    <a:pt x="2924149" y="1114535"/>
                  </a:lnTo>
                  <a:lnTo>
                    <a:pt x="2966129" y="1352617"/>
                  </a:lnTo>
                  <a:lnTo>
                    <a:pt x="2681754" y="1456113"/>
                  </a:lnTo>
                  <a:cubicBezTo>
                    <a:pt x="2686376" y="1617995"/>
                    <a:pt x="2657965" y="1779121"/>
                    <a:pt x="2598255" y="1929659"/>
                  </a:cubicBezTo>
                  <a:lnTo>
                    <a:pt x="2830082" y="2124176"/>
                  </a:lnTo>
                  <a:lnTo>
                    <a:pt x="2709205" y="2333542"/>
                  </a:lnTo>
                  <a:lnTo>
                    <a:pt x="2424835" y="2230031"/>
                  </a:lnTo>
                  <a:cubicBezTo>
                    <a:pt x="2324320" y="2357010"/>
                    <a:pt x="2198986" y="2462178"/>
                    <a:pt x="2056481" y="2539116"/>
                  </a:cubicBezTo>
                  <a:lnTo>
                    <a:pt x="2109039" y="2837141"/>
                  </a:lnTo>
                  <a:lnTo>
                    <a:pt x="1881863" y="2919826"/>
                  </a:lnTo>
                  <a:lnTo>
                    <a:pt x="1730559" y="2657743"/>
                  </a:lnTo>
                  <a:cubicBezTo>
                    <a:pt x="1571939" y="2690405"/>
                    <a:pt x="1408327" y="2690405"/>
                    <a:pt x="1249707" y="2657743"/>
                  </a:cubicBezTo>
                  <a:lnTo>
                    <a:pt x="1098403" y="2919826"/>
                  </a:lnTo>
                  <a:lnTo>
                    <a:pt x="871227" y="2837141"/>
                  </a:lnTo>
                  <a:lnTo>
                    <a:pt x="923785" y="2539117"/>
                  </a:lnTo>
                  <a:cubicBezTo>
                    <a:pt x="781280" y="2462179"/>
                    <a:pt x="655947" y="2357011"/>
                    <a:pt x="555431" y="2230032"/>
                  </a:cubicBezTo>
                  <a:lnTo>
                    <a:pt x="271061" y="2333542"/>
                  </a:lnTo>
                  <a:lnTo>
                    <a:pt x="150184" y="2124176"/>
                  </a:lnTo>
                  <a:lnTo>
                    <a:pt x="382011" y="1929660"/>
                  </a:lnTo>
                  <a:cubicBezTo>
                    <a:pt x="322301" y="1779122"/>
                    <a:pt x="293890" y="1617995"/>
                    <a:pt x="298512" y="1456114"/>
                  </a:cubicBezTo>
                  <a:lnTo>
                    <a:pt x="14137" y="1352617"/>
                  </a:lnTo>
                  <a:lnTo>
                    <a:pt x="56117" y="1114535"/>
                  </a:lnTo>
                  <a:lnTo>
                    <a:pt x="358740" y="1114543"/>
                  </a:lnTo>
                  <a:cubicBezTo>
                    <a:pt x="409764" y="960843"/>
                    <a:pt x="491570" y="819151"/>
                    <a:pt x="599166" y="698113"/>
                  </a:cubicBezTo>
                  <a:lnTo>
                    <a:pt x="447848" y="436038"/>
                  </a:lnTo>
                  <a:lnTo>
                    <a:pt x="633043" y="280641"/>
                  </a:lnTo>
                  <a:lnTo>
                    <a:pt x="864860" y="475169"/>
                  </a:lnTo>
                  <a:cubicBezTo>
                    <a:pt x="1002743" y="390226"/>
                    <a:pt x="1156488" y="334267"/>
                    <a:pt x="1316713" y="310708"/>
                  </a:cubicBezTo>
                  <a:lnTo>
                    <a:pt x="1369255" y="12681"/>
                  </a:lnTo>
                  <a:lnTo>
                    <a:pt x="1611011" y="12681"/>
                  </a:lnTo>
                  <a:lnTo>
                    <a:pt x="1663553" y="310708"/>
                  </a:lnTo>
                  <a:cubicBezTo>
                    <a:pt x="1823778" y="334267"/>
                    <a:pt x="1977523" y="390226"/>
                    <a:pt x="2115406" y="475169"/>
                  </a:cubicBezTo>
                  <a:close/>
                </a:path>
              </a:pathLst>
            </a:custGeom>
            <a:solidFill>
              <a:srgbClr val="757070"/>
            </a:solidFill>
            <a:ln w="44450" cap="flat" cmpd="sng">
              <a:solidFill>
                <a:srgbClr val="757070"/>
              </a:solidFill>
              <a:prstDash val="solid"/>
              <a:miter lim="800000"/>
              <a:headEnd type="none" w="sm" len="sm"/>
              <a:tailEnd type="none" w="sm" len="sm"/>
            </a:ln>
          </p:spPr>
          <p:txBody>
            <a:bodyPr spcFirstLastPara="1" wrap="square" lIns="667725" tIns="766675" rIns="667725" bIns="818800"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93" name="Shape 893"/>
            <p:cNvSpPr/>
            <p:nvPr/>
          </p:nvSpPr>
          <p:spPr>
            <a:xfrm>
              <a:off x="3904638" y="3276397"/>
              <a:ext cx="1228114" cy="1228114"/>
            </a:xfrm>
            <a:prstGeom prst="ellipse">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94" name="Shape 894"/>
            <p:cNvSpPr/>
            <p:nvPr/>
          </p:nvSpPr>
          <p:spPr>
            <a:xfrm rot="769194">
              <a:off x="3892723" y="3679542"/>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95" name="Shape 895"/>
            <p:cNvSpPr/>
            <p:nvPr/>
          </p:nvSpPr>
          <p:spPr>
            <a:xfrm rot="4909445">
              <a:off x="4092071" y="3356690"/>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96" name="Shape 896"/>
            <p:cNvSpPr/>
            <p:nvPr/>
          </p:nvSpPr>
          <p:spPr>
            <a:xfrm rot="9081029">
              <a:off x="4522023" y="3486036"/>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97" name="Shape 897"/>
            <p:cNvSpPr/>
            <p:nvPr/>
          </p:nvSpPr>
          <p:spPr>
            <a:xfrm rot="-3989927">
              <a:off x="4159039" y="4003005"/>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98" name="Shape 898"/>
            <p:cNvSpPr/>
            <p:nvPr/>
          </p:nvSpPr>
          <p:spPr>
            <a:xfrm rot="-8452869">
              <a:off x="4541974" y="3818376"/>
              <a:ext cx="566247"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99" name="Shape 899"/>
            <p:cNvSpPr/>
            <p:nvPr/>
          </p:nvSpPr>
          <p:spPr>
            <a:xfrm>
              <a:off x="4309801" y="3681560"/>
              <a:ext cx="417788" cy="417788"/>
            </a:xfrm>
            <a:prstGeom prst="ellipse">
              <a:avLst/>
            </a:pr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900" name="Shape 900"/>
          <p:cNvGrpSpPr/>
          <p:nvPr/>
        </p:nvGrpSpPr>
        <p:grpSpPr>
          <a:xfrm>
            <a:off x="7165778" y="4633106"/>
            <a:ext cx="995532" cy="995532"/>
            <a:chOff x="3723365" y="3095124"/>
            <a:chExt cx="1590661" cy="1590661"/>
          </a:xfrm>
        </p:grpSpPr>
        <p:sp>
          <p:nvSpPr>
            <p:cNvPr id="901" name="Shape 901"/>
            <p:cNvSpPr/>
            <p:nvPr/>
          </p:nvSpPr>
          <p:spPr>
            <a:xfrm>
              <a:off x="3723365" y="3095124"/>
              <a:ext cx="1590661" cy="1590661"/>
            </a:xfrm>
            <a:custGeom>
              <a:avLst/>
              <a:gdLst/>
              <a:ahLst/>
              <a:cxnLst/>
              <a:rect l="0" t="0" r="0" b="0"/>
              <a:pathLst>
                <a:path w="2980266" h="2980266" extrusionOk="0">
                  <a:moveTo>
                    <a:pt x="2115406" y="475169"/>
                  </a:moveTo>
                  <a:lnTo>
                    <a:pt x="2347223" y="280641"/>
                  </a:lnTo>
                  <a:lnTo>
                    <a:pt x="2532418" y="436038"/>
                  </a:lnTo>
                  <a:lnTo>
                    <a:pt x="2381100" y="698113"/>
                  </a:lnTo>
                  <a:cubicBezTo>
                    <a:pt x="2488696" y="819151"/>
                    <a:pt x="2570502" y="960843"/>
                    <a:pt x="2621526" y="1114543"/>
                  </a:cubicBezTo>
                  <a:lnTo>
                    <a:pt x="2924149" y="1114535"/>
                  </a:lnTo>
                  <a:lnTo>
                    <a:pt x="2966129" y="1352617"/>
                  </a:lnTo>
                  <a:lnTo>
                    <a:pt x="2681754" y="1456113"/>
                  </a:lnTo>
                  <a:cubicBezTo>
                    <a:pt x="2686376" y="1617995"/>
                    <a:pt x="2657965" y="1779121"/>
                    <a:pt x="2598255" y="1929659"/>
                  </a:cubicBezTo>
                  <a:lnTo>
                    <a:pt x="2830082" y="2124176"/>
                  </a:lnTo>
                  <a:lnTo>
                    <a:pt x="2709205" y="2333542"/>
                  </a:lnTo>
                  <a:lnTo>
                    <a:pt x="2424835" y="2230031"/>
                  </a:lnTo>
                  <a:cubicBezTo>
                    <a:pt x="2324320" y="2357010"/>
                    <a:pt x="2198986" y="2462178"/>
                    <a:pt x="2056481" y="2539116"/>
                  </a:cubicBezTo>
                  <a:lnTo>
                    <a:pt x="2109039" y="2837141"/>
                  </a:lnTo>
                  <a:lnTo>
                    <a:pt x="1881863" y="2919826"/>
                  </a:lnTo>
                  <a:lnTo>
                    <a:pt x="1730559" y="2657743"/>
                  </a:lnTo>
                  <a:cubicBezTo>
                    <a:pt x="1571939" y="2690405"/>
                    <a:pt x="1408327" y="2690405"/>
                    <a:pt x="1249707" y="2657743"/>
                  </a:cubicBezTo>
                  <a:lnTo>
                    <a:pt x="1098403" y="2919826"/>
                  </a:lnTo>
                  <a:lnTo>
                    <a:pt x="871227" y="2837141"/>
                  </a:lnTo>
                  <a:lnTo>
                    <a:pt x="923785" y="2539117"/>
                  </a:lnTo>
                  <a:cubicBezTo>
                    <a:pt x="781280" y="2462179"/>
                    <a:pt x="655947" y="2357011"/>
                    <a:pt x="555431" y="2230032"/>
                  </a:cubicBezTo>
                  <a:lnTo>
                    <a:pt x="271061" y="2333542"/>
                  </a:lnTo>
                  <a:lnTo>
                    <a:pt x="150184" y="2124176"/>
                  </a:lnTo>
                  <a:lnTo>
                    <a:pt x="382011" y="1929660"/>
                  </a:lnTo>
                  <a:cubicBezTo>
                    <a:pt x="322301" y="1779122"/>
                    <a:pt x="293890" y="1617995"/>
                    <a:pt x="298512" y="1456114"/>
                  </a:cubicBezTo>
                  <a:lnTo>
                    <a:pt x="14137" y="1352617"/>
                  </a:lnTo>
                  <a:lnTo>
                    <a:pt x="56117" y="1114535"/>
                  </a:lnTo>
                  <a:lnTo>
                    <a:pt x="358740" y="1114543"/>
                  </a:lnTo>
                  <a:cubicBezTo>
                    <a:pt x="409764" y="960843"/>
                    <a:pt x="491570" y="819151"/>
                    <a:pt x="599166" y="698113"/>
                  </a:cubicBezTo>
                  <a:lnTo>
                    <a:pt x="447848" y="436038"/>
                  </a:lnTo>
                  <a:lnTo>
                    <a:pt x="633043" y="280641"/>
                  </a:lnTo>
                  <a:lnTo>
                    <a:pt x="864860" y="475169"/>
                  </a:lnTo>
                  <a:cubicBezTo>
                    <a:pt x="1002743" y="390226"/>
                    <a:pt x="1156488" y="334267"/>
                    <a:pt x="1316713" y="310708"/>
                  </a:cubicBezTo>
                  <a:lnTo>
                    <a:pt x="1369255" y="12681"/>
                  </a:lnTo>
                  <a:lnTo>
                    <a:pt x="1611011" y="12681"/>
                  </a:lnTo>
                  <a:lnTo>
                    <a:pt x="1663553" y="310708"/>
                  </a:lnTo>
                  <a:cubicBezTo>
                    <a:pt x="1823778" y="334267"/>
                    <a:pt x="1977523" y="390226"/>
                    <a:pt x="2115406" y="475169"/>
                  </a:cubicBezTo>
                  <a:close/>
                </a:path>
              </a:pathLst>
            </a:custGeom>
            <a:solidFill>
              <a:srgbClr val="757070"/>
            </a:solidFill>
            <a:ln w="44450" cap="flat" cmpd="sng">
              <a:solidFill>
                <a:srgbClr val="757070"/>
              </a:solidFill>
              <a:prstDash val="solid"/>
              <a:miter lim="800000"/>
              <a:headEnd type="none" w="sm" len="sm"/>
              <a:tailEnd type="none" w="sm" len="sm"/>
            </a:ln>
          </p:spPr>
          <p:txBody>
            <a:bodyPr spcFirstLastPara="1" wrap="square" lIns="667725" tIns="766675" rIns="667725" bIns="818800"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02" name="Shape 902"/>
            <p:cNvSpPr/>
            <p:nvPr/>
          </p:nvSpPr>
          <p:spPr>
            <a:xfrm>
              <a:off x="3904638" y="3276397"/>
              <a:ext cx="1228114" cy="1228114"/>
            </a:xfrm>
            <a:prstGeom prst="ellipse">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03" name="Shape 903"/>
            <p:cNvSpPr/>
            <p:nvPr/>
          </p:nvSpPr>
          <p:spPr>
            <a:xfrm rot="769194">
              <a:off x="3892723" y="3679542"/>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04" name="Shape 904"/>
            <p:cNvSpPr/>
            <p:nvPr/>
          </p:nvSpPr>
          <p:spPr>
            <a:xfrm rot="4909445">
              <a:off x="4092071" y="3356690"/>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05" name="Shape 905"/>
            <p:cNvSpPr/>
            <p:nvPr/>
          </p:nvSpPr>
          <p:spPr>
            <a:xfrm rot="9081029">
              <a:off x="4522023" y="3486036"/>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06" name="Shape 906"/>
            <p:cNvSpPr/>
            <p:nvPr/>
          </p:nvSpPr>
          <p:spPr>
            <a:xfrm rot="-3989927">
              <a:off x="4159039" y="4003005"/>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07" name="Shape 907"/>
            <p:cNvSpPr/>
            <p:nvPr/>
          </p:nvSpPr>
          <p:spPr>
            <a:xfrm rot="-8452869">
              <a:off x="4541974" y="3818376"/>
              <a:ext cx="566247"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08" name="Shape 908"/>
            <p:cNvSpPr/>
            <p:nvPr/>
          </p:nvSpPr>
          <p:spPr>
            <a:xfrm>
              <a:off x="4309801" y="3681560"/>
              <a:ext cx="417788" cy="417788"/>
            </a:xfrm>
            <a:prstGeom prst="ellipse">
              <a:avLst/>
            </a:pr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909" name="Shape 909"/>
          <p:cNvSpPr txBox="1"/>
          <p:nvPr/>
        </p:nvSpPr>
        <p:spPr>
          <a:xfrm>
            <a:off x="3803575" y="5855953"/>
            <a:ext cx="1890788"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000000"/>
                </a:solidFill>
                <a:latin typeface="Arial"/>
                <a:ea typeface="Arial"/>
                <a:cs typeface="Arial"/>
                <a:sym typeface="Arial"/>
              </a:rPr>
              <a:t>Data Lake</a:t>
            </a:r>
            <a:endParaRPr sz="1800" b="1" i="0" u="none" strike="noStrike" cap="none">
              <a:solidFill>
                <a:srgbClr val="000000"/>
              </a:solidFill>
              <a:latin typeface="Arial"/>
              <a:ea typeface="Arial"/>
              <a:cs typeface="Arial"/>
              <a:sym typeface="Arial"/>
            </a:endParaRPr>
          </a:p>
        </p:txBody>
      </p:sp>
      <p:sp>
        <p:nvSpPr>
          <p:cNvPr id="910" name="Shape 910"/>
          <p:cNvSpPr txBox="1"/>
          <p:nvPr/>
        </p:nvSpPr>
        <p:spPr>
          <a:xfrm>
            <a:off x="9056844" y="4023898"/>
            <a:ext cx="2019249"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000000"/>
                </a:solidFill>
                <a:latin typeface="Arial"/>
                <a:ea typeface="Arial"/>
                <a:cs typeface="Arial"/>
                <a:sym typeface="Arial"/>
              </a:rPr>
              <a:t>Exploration</a:t>
            </a:r>
            <a:endParaRPr sz="1800" b="1" i="0" u="none" strike="noStrike" cap="none">
              <a:solidFill>
                <a:srgbClr val="000000"/>
              </a:solidFill>
              <a:latin typeface="Arial"/>
              <a:ea typeface="Arial"/>
              <a:cs typeface="Arial"/>
              <a:sym typeface="Arial"/>
            </a:endParaRPr>
          </a:p>
        </p:txBody>
      </p:sp>
      <p:sp>
        <p:nvSpPr>
          <p:cNvPr id="911" name="Shape 911"/>
          <p:cNvSpPr txBox="1"/>
          <p:nvPr/>
        </p:nvSpPr>
        <p:spPr>
          <a:xfrm>
            <a:off x="9006850" y="5865056"/>
            <a:ext cx="2019249"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000000"/>
                </a:solidFill>
                <a:latin typeface="Arial"/>
                <a:ea typeface="Arial"/>
                <a:cs typeface="Arial"/>
                <a:sym typeface="Arial"/>
              </a:rPr>
              <a:t>Data Science</a:t>
            </a:r>
            <a:endParaRPr sz="1800" b="1" i="0" u="none" strike="noStrike" cap="none">
              <a:solidFill>
                <a:srgbClr val="000000"/>
              </a:solidFill>
              <a:latin typeface="Arial"/>
              <a:ea typeface="Arial"/>
              <a:cs typeface="Arial"/>
              <a:sym typeface="Arial"/>
            </a:endParaRPr>
          </a:p>
        </p:txBody>
      </p:sp>
      <p:grpSp>
        <p:nvGrpSpPr>
          <p:cNvPr id="912" name="Shape 912"/>
          <p:cNvGrpSpPr/>
          <p:nvPr/>
        </p:nvGrpSpPr>
        <p:grpSpPr>
          <a:xfrm>
            <a:off x="3037684" y="2774577"/>
            <a:ext cx="943766" cy="2266427"/>
            <a:chOff x="2439632" y="2774577"/>
            <a:chExt cx="1313218" cy="2266427"/>
          </a:xfrm>
        </p:grpSpPr>
        <p:cxnSp>
          <p:nvCxnSpPr>
            <p:cNvPr id="913" name="Shape 913"/>
            <p:cNvCxnSpPr/>
            <p:nvPr/>
          </p:nvCxnSpPr>
          <p:spPr>
            <a:xfrm>
              <a:off x="2439632" y="2774577"/>
              <a:ext cx="1313218" cy="950832"/>
            </a:xfrm>
            <a:prstGeom prst="straightConnector1">
              <a:avLst/>
            </a:prstGeom>
            <a:noFill/>
            <a:ln w="38100" cap="flat" cmpd="sng">
              <a:solidFill>
                <a:srgbClr val="3A3838"/>
              </a:solidFill>
              <a:prstDash val="solid"/>
              <a:miter lim="800000"/>
              <a:headEnd type="none" w="sm" len="sm"/>
              <a:tailEnd type="triangle" w="med" len="med"/>
            </a:ln>
          </p:spPr>
        </p:cxnSp>
        <p:cxnSp>
          <p:nvCxnSpPr>
            <p:cNvPr id="914" name="Shape 914"/>
            <p:cNvCxnSpPr/>
            <p:nvPr/>
          </p:nvCxnSpPr>
          <p:spPr>
            <a:xfrm>
              <a:off x="2439632" y="3965037"/>
              <a:ext cx="1313218" cy="0"/>
            </a:xfrm>
            <a:prstGeom prst="straightConnector1">
              <a:avLst/>
            </a:prstGeom>
            <a:noFill/>
            <a:ln w="38100" cap="flat" cmpd="sng">
              <a:solidFill>
                <a:srgbClr val="3A3838"/>
              </a:solidFill>
              <a:prstDash val="solid"/>
              <a:miter lim="800000"/>
              <a:headEnd type="none" w="sm" len="sm"/>
              <a:tailEnd type="triangle" w="med" len="med"/>
            </a:ln>
          </p:spPr>
        </p:cxnSp>
        <p:cxnSp>
          <p:nvCxnSpPr>
            <p:cNvPr id="915" name="Shape 915"/>
            <p:cNvCxnSpPr/>
            <p:nvPr/>
          </p:nvCxnSpPr>
          <p:spPr>
            <a:xfrm rot="10800000" flipH="1">
              <a:off x="2439632" y="4353165"/>
              <a:ext cx="1313218" cy="687839"/>
            </a:xfrm>
            <a:prstGeom prst="straightConnector1">
              <a:avLst/>
            </a:prstGeom>
            <a:noFill/>
            <a:ln w="38100" cap="flat" cmpd="sng">
              <a:solidFill>
                <a:srgbClr val="3A3838"/>
              </a:solidFill>
              <a:prstDash val="solid"/>
              <a:miter lim="800000"/>
              <a:headEnd type="none" w="sm" len="sm"/>
              <a:tailEnd type="triangle" w="med" len="med"/>
            </a:ln>
          </p:spPr>
        </p:cxnSp>
      </p:grpSp>
      <p:cxnSp>
        <p:nvCxnSpPr>
          <p:cNvPr id="916" name="Shape 916"/>
          <p:cNvCxnSpPr/>
          <p:nvPr/>
        </p:nvCxnSpPr>
        <p:spPr>
          <a:xfrm rot="10800000" flipH="1">
            <a:off x="5634163" y="2834123"/>
            <a:ext cx="1281742" cy="600036"/>
          </a:xfrm>
          <a:prstGeom prst="straightConnector1">
            <a:avLst/>
          </a:prstGeom>
          <a:noFill/>
          <a:ln w="38100" cap="flat" cmpd="sng">
            <a:solidFill>
              <a:srgbClr val="3A3838"/>
            </a:solidFill>
            <a:prstDash val="solid"/>
            <a:miter lim="800000"/>
            <a:headEnd type="none" w="sm" len="sm"/>
            <a:tailEnd type="triangle" w="med" len="med"/>
          </a:ln>
        </p:spPr>
      </p:cxnSp>
      <p:cxnSp>
        <p:nvCxnSpPr>
          <p:cNvPr id="917" name="Shape 917"/>
          <p:cNvCxnSpPr/>
          <p:nvPr/>
        </p:nvCxnSpPr>
        <p:spPr>
          <a:xfrm>
            <a:off x="5675286" y="3965037"/>
            <a:ext cx="1313218" cy="0"/>
          </a:xfrm>
          <a:prstGeom prst="straightConnector1">
            <a:avLst/>
          </a:prstGeom>
          <a:noFill/>
          <a:ln w="38100" cap="flat" cmpd="sng">
            <a:solidFill>
              <a:srgbClr val="3A3838"/>
            </a:solidFill>
            <a:prstDash val="solid"/>
            <a:miter lim="800000"/>
            <a:headEnd type="none" w="sm" len="sm"/>
            <a:tailEnd type="triangle" w="med" len="med"/>
          </a:ln>
        </p:spPr>
      </p:cxnSp>
      <p:cxnSp>
        <p:nvCxnSpPr>
          <p:cNvPr id="918" name="Shape 918"/>
          <p:cNvCxnSpPr/>
          <p:nvPr/>
        </p:nvCxnSpPr>
        <p:spPr>
          <a:xfrm>
            <a:off x="5753406" y="4439442"/>
            <a:ext cx="1260201" cy="622220"/>
          </a:xfrm>
          <a:prstGeom prst="straightConnector1">
            <a:avLst/>
          </a:prstGeom>
          <a:noFill/>
          <a:ln w="38100" cap="flat" cmpd="sng">
            <a:solidFill>
              <a:srgbClr val="3A3838"/>
            </a:solidFill>
            <a:prstDash val="solid"/>
            <a:miter lim="800000"/>
            <a:headEnd type="none" w="sm" len="sm"/>
            <a:tailEnd type="triangle" w="med" len="med"/>
          </a:ln>
        </p:spPr>
      </p:cxnSp>
      <p:grpSp>
        <p:nvGrpSpPr>
          <p:cNvPr id="919" name="Shape 919"/>
          <p:cNvGrpSpPr/>
          <p:nvPr/>
        </p:nvGrpSpPr>
        <p:grpSpPr>
          <a:xfrm>
            <a:off x="4235199" y="3350524"/>
            <a:ext cx="1305364" cy="1348474"/>
            <a:chOff x="4006599" y="3467541"/>
            <a:chExt cx="1305364" cy="1114441"/>
          </a:xfrm>
        </p:grpSpPr>
        <p:grpSp>
          <p:nvGrpSpPr>
            <p:cNvPr id="920" name="Shape 920"/>
            <p:cNvGrpSpPr/>
            <p:nvPr/>
          </p:nvGrpSpPr>
          <p:grpSpPr>
            <a:xfrm>
              <a:off x="4006599" y="3467541"/>
              <a:ext cx="1305364" cy="326679"/>
              <a:chOff x="4034956" y="3631991"/>
              <a:chExt cx="1210547" cy="245439"/>
            </a:xfrm>
          </p:grpSpPr>
          <p:sp>
            <p:nvSpPr>
              <p:cNvPr id="921" name="Shape 921"/>
              <p:cNvSpPr/>
              <p:nvPr/>
            </p:nvSpPr>
            <p:spPr>
              <a:xfrm>
                <a:off x="4034956" y="3631991"/>
                <a:ext cx="406351" cy="227060"/>
              </a:xfrm>
              <a:prstGeom prst="doubleWave">
                <a:avLst>
                  <a:gd name="adj1" fmla="val 12500"/>
                  <a:gd name="adj2" fmla="val 0"/>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22" name="Shape 922"/>
              <p:cNvSpPr/>
              <p:nvPr/>
            </p:nvSpPr>
            <p:spPr>
              <a:xfrm>
                <a:off x="4440169" y="3632892"/>
                <a:ext cx="406351" cy="227060"/>
              </a:xfrm>
              <a:prstGeom prst="doubleWave">
                <a:avLst>
                  <a:gd name="adj1" fmla="val 12500"/>
                  <a:gd name="adj2" fmla="val 0"/>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23" name="Shape 923"/>
              <p:cNvSpPr/>
              <p:nvPr/>
            </p:nvSpPr>
            <p:spPr>
              <a:xfrm>
                <a:off x="4839152" y="3650370"/>
                <a:ext cx="406351" cy="227060"/>
              </a:xfrm>
              <a:prstGeom prst="doubleWave">
                <a:avLst>
                  <a:gd name="adj1" fmla="val 12500"/>
                  <a:gd name="adj2" fmla="val 0"/>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924" name="Shape 924"/>
            <p:cNvGrpSpPr/>
            <p:nvPr/>
          </p:nvGrpSpPr>
          <p:grpSpPr>
            <a:xfrm>
              <a:off x="4006599" y="3861422"/>
              <a:ext cx="1305364" cy="326679"/>
              <a:chOff x="4034956" y="3631991"/>
              <a:chExt cx="1210547" cy="245439"/>
            </a:xfrm>
          </p:grpSpPr>
          <p:sp>
            <p:nvSpPr>
              <p:cNvPr id="925" name="Shape 925"/>
              <p:cNvSpPr/>
              <p:nvPr/>
            </p:nvSpPr>
            <p:spPr>
              <a:xfrm>
                <a:off x="4034956" y="3631991"/>
                <a:ext cx="406351" cy="227060"/>
              </a:xfrm>
              <a:prstGeom prst="doubleWave">
                <a:avLst>
                  <a:gd name="adj1" fmla="val 12500"/>
                  <a:gd name="adj2" fmla="val 0"/>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26" name="Shape 926"/>
              <p:cNvSpPr/>
              <p:nvPr/>
            </p:nvSpPr>
            <p:spPr>
              <a:xfrm>
                <a:off x="4440169" y="3632892"/>
                <a:ext cx="406351" cy="227060"/>
              </a:xfrm>
              <a:prstGeom prst="doubleWave">
                <a:avLst>
                  <a:gd name="adj1" fmla="val 12500"/>
                  <a:gd name="adj2" fmla="val 0"/>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27" name="Shape 927"/>
              <p:cNvSpPr/>
              <p:nvPr/>
            </p:nvSpPr>
            <p:spPr>
              <a:xfrm>
                <a:off x="4839152" y="3650370"/>
                <a:ext cx="406351" cy="227060"/>
              </a:xfrm>
              <a:prstGeom prst="doubleWave">
                <a:avLst>
                  <a:gd name="adj1" fmla="val 12500"/>
                  <a:gd name="adj2" fmla="val 0"/>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928" name="Shape 928"/>
            <p:cNvGrpSpPr/>
            <p:nvPr/>
          </p:nvGrpSpPr>
          <p:grpSpPr>
            <a:xfrm>
              <a:off x="4006599" y="4255303"/>
              <a:ext cx="1305364" cy="326679"/>
              <a:chOff x="4034956" y="3631991"/>
              <a:chExt cx="1210547" cy="245439"/>
            </a:xfrm>
          </p:grpSpPr>
          <p:sp>
            <p:nvSpPr>
              <p:cNvPr id="929" name="Shape 929"/>
              <p:cNvSpPr/>
              <p:nvPr/>
            </p:nvSpPr>
            <p:spPr>
              <a:xfrm>
                <a:off x="4034956" y="3631991"/>
                <a:ext cx="406351" cy="227060"/>
              </a:xfrm>
              <a:prstGeom prst="doubleWave">
                <a:avLst>
                  <a:gd name="adj1" fmla="val 12500"/>
                  <a:gd name="adj2" fmla="val 0"/>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30" name="Shape 930"/>
              <p:cNvSpPr/>
              <p:nvPr/>
            </p:nvSpPr>
            <p:spPr>
              <a:xfrm>
                <a:off x="4440169" y="3632892"/>
                <a:ext cx="406351" cy="227060"/>
              </a:xfrm>
              <a:prstGeom prst="doubleWave">
                <a:avLst>
                  <a:gd name="adj1" fmla="val 12500"/>
                  <a:gd name="adj2" fmla="val 0"/>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31" name="Shape 931"/>
              <p:cNvSpPr/>
              <p:nvPr/>
            </p:nvSpPr>
            <p:spPr>
              <a:xfrm>
                <a:off x="4839152" y="3650370"/>
                <a:ext cx="406351" cy="227060"/>
              </a:xfrm>
              <a:prstGeom prst="doubleWave">
                <a:avLst>
                  <a:gd name="adj1" fmla="val 12500"/>
                  <a:gd name="adj2" fmla="val 0"/>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grpSp>
        <p:nvGrpSpPr>
          <p:cNvPr id="932" name="Shape 932"/>
          <p:cNvGrpSpPr/>
          <p:nvPr/>
        </p:nvGrpSpPr>
        <p:grpSpPr>
          <a:xfrm>
            <a:off x="1275322" y="3609016"/>
            <a:ext cx="1534832" cy="678855"/>
            <a:chOff x="885565" y="3620866"/>
            <a:chExt cx="1857147" cy="821414"/>
          </a:xfrm>
        </p:grpSpPr>
        <p:grpSp>
          <p:nvGrpSpPr>
            <p:cNvPr id="933" name="Shape 933"/>
            <p:cNvGrpSpPr/>
            <p:nvPr/>
          </p:nvGrpSpPr>
          <p:grpSpPr>
            <a:xfrm>
              <a:off x="885565" y="3620866"/>
              <a:ext cx="531959" cy="821414"/>
              <a:chOff x="330200" y="3861422"/>
              <a:chExt cx="466645" cy="720560"/>
            </a:xfrm>
          </p:grpSpPr>
          <p:sp>
            <p:nvSpPr>
              <p:cNvPr id="934" name="Shape 934"/>
              <p:cNvSpPr/>
              <p:nvPr/>
            </p:nvSpPr>
            <p:spPr>
              <a:xfrm>
                <a:off x="330200" y="3861422"/>
                <a:ext cx="466644" cy="720560"/>
              </a:xfrm>
              <a:prstGeom prst="roundRect">
                <a:avLst>
                  <a:gd name="adj" fmla="val 5781"/>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35" name="Shape 935"/>
              <p:cNvSpPr/>
              <p:nvPr/>
            </p:nvSpPr>
            <p:spPr>
              <a:xfrm>
                <a:off x="358641" y="3930362"/>
                <a:ext cx="400050" cy="524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36" name="Shape 936"/>
              <p:cNvSpPr/>
              <p:nvPr/>
            </p:nvSpPr>
            <p:spPr>
              <a:xfrm>
                <a:off x="358641" y="4005687"/>
                <a:ext cx="400050" cy="524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37" name="Shape 937"/>
              <p:cNvSpPr/>
              <p:nvPr/>
            </p:nvSpPr>
            <p:spPr>
              <a:xfrm>
                <a:off x="358641" y="4081012"/>
                <a:ext cx="400050" cy="524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38" name="Shape 938"/>
              <p:cNvSpPr/>
              <p:nvPr/>
            </p:nvSpPr>
            <p:spPr>
              <a:xfrm rot="10800000" flipH="1">
                <a:off x="330201" y="4536259"/>
                <a:ext cx="466644" cy="45719"/>
              </a:xfrm>
              <a:prstGeom prst="round2SameRect">
                <a:avLst>
                  <a:gd name="adj1" fmla="val 33049"/>
                  <a:gd name="adj2" fmla="val 0"/>
                </a:avLst>
              </a:prstGeom>
              <a:solidFill>
                <a:srgbClr val="3A38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939" name="Shape 939"/>
            <p:cNvGrpSpPr/>
            <p:nvPr/>
          </p:nvGrpSpPr>
          <p:grpSpPr>
            <a:xfrm>
              <a:off x="1548159" y="3620866"/>
              <a:ext cx="531959" cy="821414"/>
              <a:chOff x="330200" y="3861422"/>
              <a:chExt cx="466645" cy="720560"/>
            </a:xfrm>
          </p:grpSpPr>
          <p:sp>
            <p:nvSpPr>
              <p:cNvPr id="940" name="Shape 940"/>
              <p:cNvSpPr/>
              <p:nvPr/>
            </p:nvSpPr>
            <p:spPr>
              <a:xfrm>
                <a:off x="330200" y="3861422"/>
                <a:ext cx="466644" cy="720560"/>
              </a:xfrm>
              <a:prstGeom prst="roundRect">
                <a:avLst>
                  <a:gd name="adj" fmla="val 5781"/>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41" name="Shape 941"/>
              <p:cNvSpPr/>
              <p:nvPr/>
            </p:nvSpPr>
            <p:spPr>
              <a:xfrm>
                <a:off x="358641" y="3930362"/>
                <a:ext cx="400050" cy="524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42" name="Shape 942"/>
              <p:cNvSpPr/>
              <p:nvPr/>
            </p:nvSpPr>
            <p:spPr>
              <a:xfrm>
                <a:off x="358641" y="4005687"/>
                <a:ext cx="400050" cy="524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43" name="Shape 943"/>
              <p:cNvSpPr/>
              <p:nvPr/>
            </p:nvSpPr>
            <p:spPr>
              <a:xfrm>
                <a:off x="358641" y="4081012"/>
                <a:ext cx="400050" cy="524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44" name="Shape 944"/>
              <p:cNvSpPr/>
              <p:nvPr/>
            </p:nvSpPr>
            <p:spPr>
              <a:xfrm rot="10800000" flipH="1">
                <a:off x="330201" y="4536259"/>
                <a:ext cx="466644" cy="45719"/>
              </a:xfrm>
              <a:prstGeom prst="round2SameRect">
                <a:avLst>
                  <a:gd name="adj1" fmla="val 33049"/>
                  <a:gd name="adj2" fmla="val 0"/>
                </a:avLst>
              </a:prstGeom>
              <a:solidFill>
                <a:srgbClr val="3A38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945" name="Shape 945"/>
            <p:cNvGrpSpPr/>
            <p:nvPr/>
          </p:nvGrpSpPr>
          <p:grpSpPr>
            <a:xfrm>
              <a:off x="2210753" y="3620866"/>
              <a:ext cx="531959" cy="821414"/>
              <a:chOff x="330200" y="3861422"/>
              <a:chExt cx="466645" cy="720560"/>
            </a:xfrm>
          </p:grpSpPr>
          <p:sp>
            <p:nvSpPr>
              <p:cNvPr id="946" name="Shape 946"/>
              <p:cNvSpPr/>
              <p:nvPr/>
            </p:nvSpPr>
            <p:spPr>
              <a:xfrm>
                <a:off x="330200" y="3861422"/>
                <a:ext cx="466644" cy="720560"/>
              </a:xfrm>
              <a:prstGeom prst="roundRect">
                <a:avLst>
                  <a:gd name="adj" fmla="val 5781"/>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47" name="Shape 947"/>
              <p:cNvSpPr/>
              <p:nvPr/>
            </p:nvSpPr>
            <p:spPr>
              <a:xfrm>
                <a:off x="358641" y="3930362"/>
                <a:ext cx="400050" cy="524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48" name="Shape 948"/>
              <p:cNvSpPr/>
              <p:nvPr/>
            </p:nvSpPr>
            <p:spPr>
              <a:xfrm>
                <a:off x="358641" y="4005687"/>
                <a:ext cx="400050" cy="524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49" name="Shape 949"/>
              <p:cNvSpPr/>
              <p:nvPr/>
            </p:nvSpPr>
            <p:spPr>
              <a:xfrm>
                <a:off x="358641" y="4081012"/>
                <a:ext cx="400050" cy="524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50" name="Shape 950"/>
              <p:cNvSpPr/>
              <p:nvPr/>
            </p:nvSpPr>
            <p:spPr>
              <a:xfrm rot="10800000" flipH="1">
                <a:off x="330201" y="4536259"/>
                <a:ext cx="466644" cy="45719"/>
              </a:xfrm>
              <a:prstGeom prst="round2SameRect">
                <a:avLst>
                  <a:gd name="adj1" fmla="val 33049"/>
                  <a:gd name="adj2" fmla="val 0"/>
                </a:avLst>
              </a:prstGeom>
              <a:solidFill>
                <a:srgbClr val="3A38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pic>
        <p:nvPicPr>
          <p:cNvPr id="951" name="Shape 951"/>
          <p:cNvPicPr preferRelativeResize="0"/>
          <p:nvPr/>
        </p:nvPicPr>
        <p:blipFill rotWithShape="1">
          <a:blip r:embed="rId3">
            <a:alphaModFix/>
          </a:blip>
          <a:srcRect l="62154" t="60483" r="25724" b="27396"/>
          <a:stretch/>
        </p:blipFill>
        <p:spPr>
          <a:xfrm>
            <a:off x="1091830" y="4767714"/>
            <a:ext cx="992480" cy="992481"/>
          </a:xfrm>
          <a:prstGeom prst="rect">
            <a:avLst/>
          </a:prstGeom>
          <a:noFill/>
          <a:ln>
            <a:noFill/>
          </a:ln>
        </p:spPr>
      </p:pic>
      <p:grpSp>
        <p:nvGrpSpPr>
          <p:cNvPr id="952" name="Shape 952"/>
          <p:cNvGrpSpPr/>
          <p:nvPr/>
        </p:nvGrpSpPr>
        <p:grpSpPr>
          <a:xfrm>
            <a:off x="2286054" y="4716581"/>
            <a:ext cx="456156" cy="919056"/>
            <a:chOff x="2609497" y="4674356"/>
            <a:chExt cx="456156" cy="919056"/>
          </a:xfrm>
        </p:grpSpPr>
        <p:sp>
          <p:nvSpPr>
            <p:cNvPr id="953" name="Shape 953"/>
            <p:cNvSpPr/>
            <p:nvPr/>
          </p:nvSpPr>
          <p:spPr>
            <a:xfrm>
              <a:off x="2609497" y="4674356"/>
              <a:ext cx="456156" cy="919056"/>
            </a:xfrm>
            <a:prstGeom prst="roundRect">
              <a:avLst>
                <a:gd name="adj" fmla="val 8315"/>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54" name="Shape 954"/>
            <p:cNvSpPr/>
            <p:nvPr/>
          </p:nvSpPr>
          <p:spPr>
            <a:xfrm>
              <a:off x="2632285" y="4811862"/>
              <a:ext cx="410581" cy="644044"/>
            </a:xfrm>
            <a:prstGeom prst="roundRect">
              <a:avLst>
                <a:gd name="adj" fmla="val 8315"/>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55" name="Shape 955"/>
            <p:cNvSpPr/>
            <p:nvPr/>
          </p:nvSpPr>
          <p:spPr>
            <a:xfrm>
              <a:off x="2709518" y="4734939"/>
              <a:ext cx="258194" cy="31227"/>
            </a:xfrm>
            <a:prstGeom prst="roundRect">
              <a:avLst>
                <a:gd name="adj" fmla="val 16667"/>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56" name="Shape 956"/>
            <p:cNvSpPr/>
            <p:nvPr/>
          </p:nvSpPr>
          <p:spPr>
            <a:xfrm>
              <a:off x="2803873" y="5472006"/>
              <a:ext cx="87465" cy="87465"/>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pic>
        <p:nvPicPr>
          <p:cNvPr id="957" name="Shape 957"/>
          <p:cNvPicPr preferRelativeResize="0"/>
          <p:nvPr/>
        </p:nvPicPr>
        <p:blipFill rotWithShape="1">
          <a:blip r:embed="rId4">
            <a:alphaModFix/>
          </a:blip>
          <a:srcRect l="66960" t="78796" r="20955"/>
          <a:stretch/>
        </p:blipFill>
        <p:spPr>
          <a:xfrm>
            <a:off x="9345520" y="2809375"/>
            <a:ext cx="1472998" cy="1419793"/>
          </a:xfrm>
          <a:prstGeom prst="rect">
            <a:avLst/>
          </a:prstGeom>
          <a:noFill/>
          <a:ln>
            <a:noFill/>
          </a:ln>
        </p:spPr>
      </p:pic>
      <p:grpSp>
        <p:nvGrpSpPr>
          <p:cNvPr id="958" name="Shape 958"/>
          <p:cNvGrpSpPr/>
          <p:nvPr/>
        </p:nvGrpSpPr>
        <p:grpSpPr>
          <a:xfrm>
            <a:off x="9366472" y="4762298"/>
            <a:ext cx="1241844" cy="1151509"/>
            <a:chOff x="7187910" y="-2057400"/>
            <a:chExt cx="1818183" cy="1685925"/>
          </a:xfrm>
        </p:grpSpPr>
        <p:sp>
          <p:nvSpPr>
            <p:cNvPr id="959" name="Shape 959"/>
            <p:cNvSpPr/>
            <p:nvPr/>
          </p:nvSpPr>
          <p:spPr>
            <a:xfrm>
              <a:off x="7187910" y="-1971675"/>
              <a:ext cx="1818183" cy="1592653"/>
            </a:xfrm>
            <a:prstGeom prst="roundRect">
              <a:avLst>
                <a:gd name="adj" fmla="val 0"/>
              </a:avLst>
            </a:prstGeom>
            <a:solidFill>
              <a:srgbClr val="E1EF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0" name="Shape 960"/>
            <p:cNvSpPr/>
            <p:nvPr/>
          </p:nvSpPr>
          <p:spPr>
            <a:xfrm>
              <a:off x="8373991" y="-2057400"/>
              <a:ext cx="203200" cy="203200"/>
            </a:xfrm>
            <a:prstGeom prst="ellipse">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1" name="Shape 961"/>
            <p:cNvSpPr/>
            <p:nvPr/>
          </p:nvSpPr>
          <p:spPr>
            <a:xfrm>
              <a:off x="8170791" y="-1776222"/>
              <a:ext cx="203200" cy="203200"/>
            </a:xfrm>
            <a:prstGeom prst="ellipse">
              <a:avLst/>
            </a:prstGeom>
            <a:solidFill>
              <a:schemeClr val="lt1"/>
            </a:solidFill>
            <a:ln w="12700" cap="flat" cmpd="sng">
              <a:solidFill>
                <a:schemeClr val="dk1"/>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2" name="Shape 962"/>
            <p:cNvSpPr/>
            <p:nvPr/>
          </p:nvSpPr>
          <p:spPr>
            <a:xfrm>
              <a:off x="8467582" y="-1776222"/>
              <a:ext cx="203200" cy="203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3" name="Shape 963"/>
            <p:cNvSpPr/>
            <p:nvPr/>
          </p:nvSpPr>
          <p:spPr>
            <a:xfrm>
              <a:off x="8362664" y="-1534678"/>
              <a:ext cx="203200" cy="203200"/>
            </a:xfrm>
            <a:prstGeom prst="ellipse">
              <a:avLst/>
            </a:prstGeom>
            <a:solidFill>
              <a:schemeClr val="lt1"/>
            </a:solidFill>
            <a:ln w="12700" cap="flat" cmpd="sng">
              <a:solidFill>
                <a:schemeClr val="dk1"/>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4" name="Shape 964"/>
            <p:cNvSpPr/>
            <p:nvPr/>
          </p:nvSpPr>
          <p:spPr>
            <a:xfrm>
              <a:off x="7967591" y="-1599879"/>
              <a:ext cx="203200" cy="203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5" name="Shape 965"/>
            <p:cNvSpPr/>
            <p:nvPr/>
          </p:nvSpPr>
          <p:spPr>
            <a:xfrm>
              <a:off x="7959580" y="-1315070"/>
              <a:ext cx="203200" cy="203200"/>
            </a:xfrm>
            <a:prstGeom prst="ellipse">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6" name="Shape 966"/>
            <p:cNvSpPr/>
            <p:nvPr/>
          </p:nvSpPr>
          <p:spPr>
            <a:xfrm>
              <a:off x="8362664" y="-1205362"/>
              <a:ext cx="203200" cy="203200"/>
            </a:xfrm>
            <a:prstGeom prst="ellipse">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7" name="Shape 967"/>
            <p:cNvSpPr/>
            <p:nvPr/>
          </p:nvSpPr>
          <p:spPr>
            <a:xfrm>
              <a:off x="8069191" y="-1055304"/>
              <a:ext cx="203200" cy="203200"/>
            </a:xfrm>
            <a:prstGeom prst="ellipse">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8" name="Shape 968"/>
            <p:cNvSpPr/>
            <p:nvPr/>
          </p:nvSpPr>
          <p:spPr>
            <a:xfrm>
              <a:off x="7776802" y="-939927"/>
              <a:ext cx="203200" cy="203200"/>
            </a:xfrm>
            <a:prstGeom prst="ellipse">
              <a:avLst/>
            </a:prstGeom>
            <a:solidFill>
              <a:schemeClr val="lt1"/>
            </a:solidFill>
            <a:ln w="12700" cap="flat" cmpd="sng">
              <a:solidFill>
                <a:schemeClr val="dk1"/>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69" name="Shape 969"/>
            <p:cNvSpPr/>
            <p:nvPr/>
          </p:nvSpPr>
          <p:spPr>
            <a:xfrm>
              <a:off x="7449851" y="-932971"/>
              <a:ext cx="203200" cy="203200"/>
            </a:xfrm>
            <a:prstGeom prst="ellipse">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70" name="Shape 970"/>
            <p:cNvSpPr/>
            <p:nvPr/>
          </p:nvSpPr>
          <p:spPr>
            <a:xfrm>
              <a:off x="7603146" y="-693249"/>
              <a:ext cx="203200" cy="203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71" name="Shape 971"/>
            <p:cNvSpPr/>
            <p:nvPr/>
          </p:nvSpPr>
          <p:spPr>
            <a:xfrm>
              <a:off x="7295162" y="-635012"/>
              <a:ext cx="203200" cy="203200"/>
            </a:xfrm>
            <a:prstGeom prst="ellipse">
              <a:avLst/>
            </a:prstGeom>
            <a:solidFill>
              <a:schemeClr val="lt1"/>
            </a:solidFill>
            <a:ln w="12700" cap="flat" cmpd="sng">
              <a:solidFill>
                <a:schemeClr val="dk1"/>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72" name="Shape 972"/>
            <p:cNvSpPr/>
            <p:nvPr/>
          </p:nvSpPr>
          <p:spPr>
            <a:xfrm>
              <a:off x="7200900" y="-1971675"/>
              <a:ext cx="1800225" cy="1600200"/>
            </a:xfrm>
            <a:custGeom>
              <a:avLst/>
              <a:gdLst/>
              <a:ahLst/>
              <a:cxnLst/>
              <a:rect l="0" t="0" r="0" b="0"/>
              <a:pathLst>
                <a:path w="1800225" h="1600200" extrusionOk="0">
                  <a:moveTo>
                    <a:pt x="0" y="0"/>
                  </a:moveTo>
                  <a:lnTo>
                    <a:pt x="0" y="1600200"/>
                  </a:lnTo>
                  <a:lnTo>
                    <a:pt x="1800225" y="1600200"/>
                  </a:lnTo>
                </a:path>
              </a:pathLst>
            </a:cu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973" name="Shape 973"/>
          <p:cNvSpPr/>
          <p:nvPr/>
        </p:nvSpPr>
        <p:spPr>
          <a:xfrm>
            <a:off x="721993" y="1220029"/>
            <a:ext cx="10643465" cy="5198243"/>
          </a:xfrm>
          <a:prstGeom prst="roundRect">
            <a:avLst>
              <a:gd name="adj" fmla="val 3641"/>
            </a:avLst>
          </a:prstGeom>
          <a:noFill/>
          <a:ln w="762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8"/>
        <p:cNvGrpSpPr/>
        <p:nvPr/>
      </p:nvGrpSpPr>
      <p:grpSpPr>
        <a:xfrm>
          <a:off x="0" y="0"/>
          <a:ext cx="0" cy="0"/>
          <a:chOff x="0" y="0"/>
          <a:chExt cx="0" cy="0"/>
        </a:xfrm>
      </p:grpSpPr>
      <p:sp>
        <p:nvSpPr>
          <p:cNvPr id="979" name="Shape 979"/>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1.5. How Data Lake Compares to Enterprise Data Warehouse</a:t>
            </a:r>
            <a:endParaRPr sz="2800" b="1" i="0" u="none" strike="noStrike" cap="none">
              <a:solidFill>
                <a:schemeClr val="dk2"/>
              </a:solidFill>
              <a:latin typeface="Arial"/>
              <a:ea typeface="Arial"/>
              <a:cs typeface="Arial"/>
              <a:sym typeface="Arial"/>
            </a:endParaRPr>
          </a:p>
        </p:txBody>
      </p:sp>
      <p:sp>
        <p:nvSpPr>
          <p:cNvPr id="980" name="Shape 980"/>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981" name="Shape 981"/>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graphicFrame>
        <p:nvGraphicFramePr>
          <p:cNvPr id="982" name="Shape 982"/>
          <p:cNvGraphicFramePr/>
          <p:nvPr/>
        </p:nvGraphicFramePr>
        <p:xfrm>
          <a:off x="399950" y="1335639"/>
          <a:ext cx="11393950" cy="4989000"/>
        </p:xfrm>
        <a:graphic>
          <a:graphicData uri="http://schemas.openxmlformats.org/drawingml/2006/table">
            <a:tbl>
              <a:tblPr>
                <a:noFill/>
                <a:tableStyleId>{02D3AFE6-00EF-4077-A03D-4E81ED0D2AF2}</a:tableStyleId>
              </a:tblPr>
              <a:tblGrid>
                <a:gridCol w="5696975"/>
                <a:gridCol w="5696975"/>
              </a:tblGrid>
              <a:tr h="536150">
                <a:tc>
                  <a:txBody>
                    <a:bodyPr/>
                    <a:lstStyle/>
                    <a:p>
                      <a:pPr marL="0" marR="0" lvl="0" indent="0" algn="ctr" rtl="0">
                        <a:spcBef>
                          <a:spcPts val="0"/>
                        </a:spcBef>
                        <a:spcAft>
                          <a:spcPts val="0"/>
                        </a:spcAft>
                        <a:buClr>
                          <a:schemeClr val="dk1"/>
                        </a:buClr>
                        <a:buSzPts val="1800"/>
                        <a:buFont typeface="Arial"/>
                        <a:buNone/>
                      </a:pPr>
                      <a:r>
                        <a:rPr lang="en-US" sz="1800" b="1" u="none" strike="noStrike" cap="none"/>
                        <a:t>DATA LAKE</a:t>
                      </a:r>
                      <a:endParaRPr sz="1800" b="1" u="none" strike="noStrike" cap="none"/>
                    </a:p>
                  </a:txBody>
                  <a:tcPr marL="91425" marR="91425" marT="91425" marB="91425" anchor="ctr">
                    <a:lnL w="9525" cap="flat" cmpd="sng">
                      <a:solidFill>
                        <a:srgbClr val="000000">
                          <a:alpha val="0"/>
                        </a:srgbClr>
                      </a:solidFill>
                      <a:prstDash val="solid"/>
                      <a:round/>
                      <a:headEnd type="none" w="sm" len="sm"/>
                      <a:tailEnd type="none" w="sm" len="sm"/>
                    </a:lnL>
                    <a:lnR w="38100" cap="flat" cmpd="sng">
                      <a:solidFill>
                        <a:schemeClr val="l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38100" cap="flat" cmpd="sng">
                      <a:solidFill>
                        <a:schemeClr val="lt1"/>
                      </a:solidFill>
                      <a:prstDash val="solid"/>
                      <a:round/>
                      <a:headEnd type="none" w="sm" len="sm"/>
                      <a:tailEnd type="none" w="sm" len="sm"/>
                    </a:lnB>
                    <a:solidFill>
                      <a:srgbClr val="0EC07D"/>
                    </a:solidFill>
                  </a:tcPr>
                </a:tc>
                <a:tc>
                  <a:txBody>
                    <a:bodyPr/>
                    <a:lstStyle/>
                    <a:p>
                      <a:pPr marL="0" marR="0" lvl="0" indent="0" algn="ctr" rtl="0">
                        <a:spcBef>
                          <a:spcPts val="0"/>
                        </a:spcBef>
                        <a:spcAft>
                          <a:spcPts val="0"/>
                        </a:spcAft>
                        <a:buClr>
                          <a:schemeClr val="dk1"/>
                        </a:buClr>
                        <a:buSzPts val="1800"/>
                        <a:buFont typeface="Arial"/>
                        <a:buNone/>
                      </a:pPr>
                      <a:r>
                        <a:rPr lang="en-US" sz="1800" b="1" u="none" strike="noStrike" cap="none"/>
                        <a:t>DATA WAREHOUSE</a:t>
                      </a:r>
                      <a:endParaRPr sz="1800" b="1" u="none" strike="noStrike" cap="none"/>
                    </a:p>
                  </a:txBody>
                  <a:tcPr marL="91425" marR="91425" marT="91425" marB="91425" anchor="ctr">
                    <a:lnL w="38100"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38100" cap="flat" cmpd="sng">
                      <a:solidFill>
                        <a:schemeClr val="lt1"/>
                      </a:solidFill>
                      <a:prstDash val="solid"/>
                      <a:round/>
                      <a:headEnd type="none" w="sm" len="sm"/>
                      <a:tailEnd type="none" w="sm" len="sm"/>
                    </a:lnB>
                    <a:solidFill>
                      <a:srgbClr val="0EC07D"/>
                    </a:solidFill>
                  </a:tcPr>
                </a:tc>
              </a:tr>
              <a:tr h="536150">
                <a:tc>
                  <a:txBody>
                    <a:bodyPr/>
                    <a:lstStyle/>
                    <a:p>
                      <a:pPr marL="0" marR="0" lvl="0" indent="0" algn="l" rtl="0">
                        <a:spcBef>
                          <a:spcPts val="0"/>
                        </a:spcBef>
                        <a:spcAft>
                          <a:spcPts val="0"/>
                        </a:spcAft>
                        <a:buClr>
                          <a:schemeClr val="dk1"/>
                        </a:buClr>
                        <a:buSzPts val="1600"/>
                        <a:buFont typeface="Arial"/>
                        <a:buNone/>
                      </a:pPr>
                      <a:r>
                        <a:rPr lang="en-US" sz="1600" u="none" strike="noStrike" cap="none"/>
                        <a:t>Complementary to EDW (not a replacement)</a:t>
                      </a:r>
                      <a:endParaRPr sz="1600" u="none" strike="noStrike" cap="none"/>
                    </a:p>
                  </a:txBody>
                  <a:tcPr marL="91425" marR="91425" marT="91425" marB="91425" anchor="ctr">
                    <a:lnL w="9525" cap="flat" cmpd="sng">
                      <a:solidFill>
                        <a:srgbClr val="000000">
                          <a:alpha val="0"/>
                        </a:srgbClr>
                      </a:solidFill>
                      <a:prstDash val="solid"/>
                      <a:round/>
                      <a:headEnd type="none" w="sm" len="sm"/>
                      <a:tailEnd type="none" w="sm" len="sm"/>
                    </a:lnL>
                    <a:lnR w="381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c>
                  <a:txBody>
                    <a:bodyPr/>
                    <a:lstStyle/>
                    <a:p>
                      <a:pPr marL="0" marR="0" lvl="0" indent="0" algn="l" rtl="0">
                        <a:spcBef>
                          <a:spcPts val="0"/>
                        </a:spcBef>
                        <a:spcAft>
                          <a:spcPts val="0"/>
                        </a:spcAft>
                        <a:buClr>
                          <a:schemeClr val="dk1"/>
                        </a:buClr>
                        <a:buSzPts val="1600"/>
                        <a:buFont typeface="Arial"/>
                        <a:buNone/>
                      </a:pPr>
                      <a:r>
                        <a:rPr lang="en-US" sz="1600" u="none" strike="noStrike" cap="none"/>
                        <a:t>Data lake can be source for EDW</a:t>
                      </a:r>
                      <a:endParaRPr sz="1600" u="none" strike="noStrike" cap="none"/>
                    </a:p>
                  </a:txBody>
                  <a:tcPr marL="91425" marR="91425" marT="91425" marB="91425" anchor="ctr">
                    <a:lnL w="38100"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r>
              <a:tr h="536150">
                <a:tc>
                  <a:txBody>
                    <a:bodyPr/>
                    <a:lstStyle/>
                    <a:p>
                      <a:pPr marL="0" marR="0" lvl="0" indent="0" algn="l" rtl="0">
                        <a:spcBef>
                          <a:spcPts val="0"/>
                        </a:spcBef>
                        <a:spcAft>
                          <a:spcPts val="0"/>
                        </a:spcAft>
                        <a:buClr>
                          <a:schemeClr val="dk1"/>
                        </a:buClr>
                        <a:buSzPts val="1600"/>
                        <a:buFont typeface="Arial"/>
                        <a:buNone/>
                      </a:pPr>
                      <a:r>
                        <a:rPr lang="en-US" sz="1600" u="none" strike="noStrike" cap="none"/>
                        <a:t>Schema on read (no predefined schemas)</a:t>
                      </a:r>
                      <a:endParaRPr sz="1600" u="none" strike="noStrike" cap="none"/>
                    </a:p>
                  </a:txBody>
                  <a:tcPr marL="91425" marR="91425" marT="91425" marB="91425" anchor="ctr">
                    <a:lnL w="9525" cap="flat" cmpd="sng">
                      <a:solidFill>
                        <a:srgbClr val="000000">
                          <a:alpha val="0"/>
                        </a:srgbClr>
                      </a:solidFill>
                      <a:prstDash val="solid"/>
                      <a:round/>
                      <a:headEnd type="none" w="sm" len="sm"/>
                      <a:tailEnd type="none" w="sm" len="sm"/>
                    </a:lnL>
                    <a:lnR w="381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c>
                  <a:txBody>
                    <a:bodyPr/>
                    <a:lstStyle/>
                    <a:p>
                      <a:pPr marL="0" marR="0" lvl="0" indent="0" algn="l" rtl="0">
                        <a:spcBef>
                          <a:spcPts val="0"/>
                        </a:spcBef>
                        <a:spcAft>
                          <a:spcPts val="0"/>
                        </a:spcAft>
                        <a:buClr>
                          <a:schemeClr val="dk1"/>
                        </a:buClr>
                        <a:buSzPts val="1600"/>
                        <a:buFont typeface="Arial"/>
                        <a:buNone/>
                      </a:pPr>
                      <a:r>
                        <a:rPr lang="en-US" sz="1600" u="none" strike="noStrike" cap="none"/>
                        <a:t>Schema on write (predefined schemas)</a:t>
                      </a:r>
                      <a:endParaRPr sz="1600" u="none" strike="noStrike" cap="none"/>
                    </a:p>
                  </a:txBody>
                  <a:tcPr marL="91425" marR="91425" marT="91425" marB="91425" anchor="ctr">
                    <a:lnL w="38100"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r>
              <a:tr h="536150">
                <a:tc>
                  <a:txBody>
                    <a:bodyPr/>
                    <a:lstStyle/>
                    <a:p>
                      <a:pPr marL="0" marR="0" lvl="0" indent="0" algn="l" rtl="0">
                        <a:spcBef>
                          <a:spcPts val="0"/>
                        </a:spcBef>
                        <a:spcAft>
                          <a:spcPts val="0"/>
                        </a:spcAft>
                        <a:buClr>
                          <a:schemeClr val="dk1"/>
                        </a:buClr>
                        <a:buSzPts val="1600"/>
                        <a:buFont typeface="Arial"/>
                        <a:buNone/>
                      </a:pPr>
                      <a:r>
                        <a:rPr lang="en-US" sz="1600" u="none" strike="noStrike" cap="none"/>
                        <a:t>Structured/unstructured/semi-structured data</a:t>
                      </a:r>
                      <a:endParaRPr sz="1600" u="none" strike="noStrike" cap="none"/>
                    </a:p>
                  </a:txBody>
                  <a:tcPr marL="91425" marR="91425" marT="91425" marB="91425" anchor="ctr">
                    <a:lnL w="9525" cap="flat" cmpd="sng">
                      <a:solidFill>
                        <a:srgbClr val="000000">
                          <a:alpha val="0"/>
                        </a:srgbClr>
                      </a:solidFill>
                      <a:prstDash val="solid"/>
                      <a:round/>
                      <a:headEnd type="none" w="sm" len="sm"/>
                      <a:tailEnd type="none" w="sm" len="sm"/>
                    </a:lnL>
                    <a:lnR w="381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c>
                  <a:txBody>
                    <a:bodyPr/>
                    <a:lstStyle/>
                    <a:p>
                      <a:pPr marL="0" marR="0" lvl="0" indent="0" algn="l" rtl="0">
                        <a:spcBef>
                          <a:spcPts val="0"/>
                        </a:spcBef>
                        <a:spcAft>
                          <a:spcPts val="0"/>
                        </a:spcAft>
                        <a:buClr>
                          <a:schemeClr val="dk1"/>
                        </a:buClr>
                        <a:buSzPts val="1600"/>
                        <a:buFont typeface="Arial"/>
                        <a:buNone/>
                      </a:pPr>
                      <a:r>
                        <a:rPr lang="en-US" sz="1600" u="none" strike="noStrike" cap="none"/>
                        <a:t>Structured data only</a:t>
                      </a:r>
                      <a:endParaRPr sz="1600" u="none" strike="noStrike" cap="none"/>
                    </a:p>
                  </a:txBody>
                  <a:tcPr marL="91425" marR="91425" marT="91425" marB="91425" anchor="ctr">
                    <a:lnL w="38100"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r>
              <a:tr h="536150">
                <a:tc>
                  <a:txBody>
                    <a:bodyPr/>
                    <a:lstStyle/>
                    <a:p>
                      <a:pPr marL="0" marR="0" lvl="0" indent="0" algn="l" rtl="0">
                        <a:spcBef>
                          <a:spcPts val="0"/>
                        </a:spcBef>
                        <a:spcAft>
                          <a:spcPts val="0"/>
                        </a:spcAft>
                        <a:buClr>
                          <a:schemeClr val="dk1"/>
                        </a:buClr>
                        <a:buSzPts val="1600"/>
                        <a:buFont typeface="Arial"/>
                        <a:buNone/>
                      </a:pPr>
                      <a:r>
                        <a:rPr lang="en-US" sz="1600" u="none" strike="noStrike" cap="none"/>
                        <a:t>Fast ingestion of new data/content</a:t>
                      </a:r>
                      <a:endParaRPr sz="1600" u="none" strike="noStrike" cap="none"/>
                    </a:p>
                  </a:txBody>
                  <a:tcPr marL="91425" marR="91425" marT="91425" marB="91425" anchor="ctr">
                    <a:lnL w="9525" cap="flat" cmpd="sng">
                      <a:solidFill>
                        <a:srgbClr val="000000">
                          <a:alpha val="0"/>
                        </a:srgbClr>
                      </a:solidFill>
                      <a:prstDash val="solid"/>
                      <a:round/>
                      <a:headEnd type="none" w="sm" len="sm"/>
                      <a:tailEnd type="none" w="sm" len="sm"/>
                    </a:lnL>
                    <a:lnR w="381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c>
                  <a:txBody>
                    <a:bodyPr/>
                    <a:lstStyle/>
                    <a:p>
                      <a:pPr marL="0" marR="0" lvl="0" indent="0" algn="l" rtl="0">
                        <a:spcBef>
                          <a:spcPts val="0"/>
                        </a:spcBef>
                        <a:spcAft>
                          <a:spcPts val="0"/>
                        </a:spcAft>
                        <a:buClr>
                          <a:schemeClr val="dk1"/>
                        </a:buClr>
                        <a:buSzPts val="1600"/>
                        <a:buFont typeface="Arial"/>
                        <a:buNone/>
                      </a:pPr>
                      <a:r>
                        <a:rPr lang="en-US" sz="1600" u="none" strike="noStrike" cap="none"/>
                        <a:t>Time consuming to introduce new data/content</a:t>
                      </a:r>
                      <a:endParaRPr sz="1600" u="none" strike="noStrike" cap="none"/>
                    </a:p>
                  </a:txBody>
                  <a:tcPr marL="91425" marR="91425" marT="91425" marB="91425" anchor="ctr">
                    <a:lnL w="38100"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r>
              <a:tr h="699800">
                <a:tc>
                  <a:txBody>
                    <a:bodyPr/>
                    <a:lstStyle/>
                    <a:p>
                      <a:pPr marL="0" marR="0" lvl="0" indent="0" algn="l" rtl="0">
                        <a:spcBef>
                          <a:spcPts val="0"/>
                        </a:spcBef>
                        <a:spcAft>
                          <a:spcPts val="0"/>
                        </a:spcAft>
                        <a:buClr>
                          <a:schemeClr val="dk1"/>
                        </a:buClr>
                        <a:buSzPts val="1600"/>
                        <a:buFont typeface="Arial"/>
                        <a:buNone/>
                      </a:pPr>
                      <a:r>
                        <a:rPr lang="en-US" sz="1600" u="none" strike="noStrike" cap="none"/>
                        <a:t>Used in Data Science, Machine learning, Prediction/Advanced Analytics, Business intelligence (BI)</a:t>
                      </a:r>
                      <a:endParaRPr sz="1600" u="none" strike="noStrike" cap="none"/>
                    </a:p>
                  </a:txBody>
                  <a:tcPr marL="91425" marR="91425" marT="91425" marB="91425" anchor="ctr">
                    <a:lnL w="9525" cap="flat" cmpd="sng">
                      <a:solidFill>
                        <a:srgbClr val="000000">
                          <a:alpha val="0"/>
                        </a:srgbClr>
                      </a:solidFill>
                      <a:prstDash val="solid"/>
                      <a:round/>
                      <a:headEnd type="none" w="sm" len="sm"/>
                      <a:tailEnd type="none" w="sm" len="sm"/>
                    </a:lnL>
                    <a:lnR w="381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c>
                  <a:txBody>
                    <a:bodyPr/>
                    <a:lstStyle/>
                    <a:p>
                      <a:pPr marL="0" marR="0" lvl="0" indent="0" algn="l" rtl="0">
                        <a:spcBef>
                          <a:spcPts val="0"/>
                        </a:spcBef>
                        <a:spcAft>
                          <a:spcPts val="0"/>
                        </a:spcAft>
                        <a:buClr>
                          <a:schemeClr val="dk1"/>
                        </a:buClr>
                        <a:buSzPts val="1600"/>
                        <a:buFont typeface="Arial"/>
                        <a:buNone/>
                      </a:pPr>
                      <a:r>
                        <a:rPr lang="en-US" sz="1600" u="none" strike="noStrike" cap="none"/>
                        <a:t>Used in batch reporting, BI, and visualizations; no prediction/ advanced analytics.</a:t>
                      </a:r>
                      <a:endParaRPr sz="1600" u="none" strike="noStrike" cap="none"/>
                    </a:p>
                  </a:txBody>
                  <a:tcPr marL="91425" marR="91425" marT="91425" marB="91425" anchor="ctr">
                    <a:lnL w="38100"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r>
              <a:tr h="536150">
                <a:tc>
                  <a:txBody>
                    <a:bodyPr/>
                    <a:lstStyle/>
                    <a:p>
                      <a:pPr marL="0" marR="0" lvl="0" indent="0" algn="l" rtl="0">
                        <a:spcBef>
                          <a:spcPts val="0"/>
                        </a:spcBef>
                        <a:spcAft>
                          <a:spcPts val="0"/>
                        </a:spcAft>
                        <a:buClr>
                          <a:schemeClr val="dk1"/>
                        </a:buClr>
                        <a:buSzPts val="1600"/>
                        <a:buFont typeface="Arial"/>
                        <a:buNone/>
                      </a:pPr>
                      <a:r>
                        <a:rPr lang="en-US" sz="1600" u="none" strike="noStrike" cap="none"/>
                        <a:t>Data at low level of detail/granularity</a:t>
                      </a:r>
                      <a:endParaRPr sz="1600" u="none" strike="noStrike" cap="none"/>
                    </a:p>
                  </a:txBody>
                  <a:tcPr marL="91425" marR="91425" marT="91425" marB="91425" anchor="ctr">
                    <a:lnL w="9525" cap="flat" cmpd="sng">
                      <a:solidFill>
                        <a:srgbClr val="000000">
                          <a:alpha val="0"/>
                        </a:srgbClr>
                      </a:solidFill>
                      <a:prstDash val="solid"/>
                      <a:round/>
                      <a:headEnd type="none" w="sm" len="sm"/>
                      <a:tailEnd type="none" w="sm" len="sm"/>
                    </a:lnL>
                    <a:lnR w="381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c>
                  <a:txBody>
                    <a:bodyPr/>
                    <a:lstStyle/>
                    <a:p>
                      <a:pPr marL="0" marR="0" lvl="0" indent="0" algn="l" rtl="0">
                        <a:spcBef>
                          <a:spcPts val="0"/>
                        </a:spcBef>
                        <a:spcAft>
                          <a:spcPts val="0"/>
                        </a:spcAft>
                        <a:buClr>
                          <a:schemeClr val="dk1"/>
                        </a:buClr>
                        <a:buSzPts val="1600"/>
                        <a:buFont typeface="Arial"/>
                        <a:buNone/>
                      </a:pPr>
                      <a:r>
                        <a:rPr lang="en-US" sz="1600" u="none" strike="noStrike" cap="none"/>
                        <a:t>Data at summary/aggregated level of detail</a:t>
                      </a:r>
                      <a:endParaRPr sz="1600" u="none" strike="noStrike" cap="none"/>
                    </a:p>
                  </a:txBody>
                  <a:tcPr marL="91425" marR="91425" marT="91425" marB="91425" anchor="ctr">
                    <a:lnL w="38100"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r>
              <a:tr h="536150">
                <a:tc>
                  <a:txBody>
                    <a:bodyPr/>
                    <a:lstStyle/>
                    <a:p>
                      <a:pPr marL="0" marR="0" lvl="0" indent="0" algn="l" rtl="0">
                        <a:spcBef>
                          <a:spcPts val="0"/>
                        </a:spcBef>
                        <a:spcAft>
                          <a:spcPts val="0"/>
                        </a:spcAft>
                        <a:buClr>
                          <a:schemeClr val="dk1"/>
                        </a:buClr>
                        <a:buSzPts val="1600"/>
                        <a:buFont typeface="Arial"/>
                        <a:buNone/>
                      </a:pPr>
                      <a:r>
                        <a:rPr lang="en-US" sz="1600" u="none" strike="noStrike" cap="none"/>
                        <a:t>Loosely defined service level agreements (SLAs)</a:t>
                      </a:r>
                      <a:endParaRPr sz="1600" u="none" strike="noStrike" cap="none"/>
                    </a:p>
                  </a:txBody>
                  <a:tcPr marL="91425" marR="91425" marT="91425" marB="91425" anchor="ctr">
                    <a:lnL w="9525" cap="flat" cmpd="sng">
                      <a:solidFill>
                        <a:srgbClr val="000000">
                          <a:alpha val="0"/>
                        </a:srgbClr>
                      </a:solidFill>
                      <a:prstDash val="solid"/>
                      <a:round/>
                      <a:headEnd type="none" w="sm" len="sm"/>
                      <a:tailEnd type="none" w="sm" len="sm"/>
                    </a:lnL>
                    <a:lnR w="381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c>
                  <a:txBody>
                    <a:bodyPr/>
                    <a:lstStyle/>
                    <a:p>
                      <a:pPr marL="0" marR="0" lvl="0" indent="0" algn="l" rtl="0">
                        <a:spcBef>
                          <a:spcPts val="0"/>
                        </a:spcBef>
                        <a:spcAft>
                          <a:spcPts val="0"/>
                        </a:spcAft>
                        <a:buClr>
                          <a:schemeClr val="dk1"/>
                        </a:buClr>
                        <a:buSzPts val="1600"/>
                        <a:buFont typeface="Arial"/>
                        <a:buNone/>
                      </a:pPr>
                      <a:r>
                        <a:rPr lang="en-US" sz="1600" u="none" strike="noStrike" cap="none"/>
                        <a:t>Tight SLAs (production schedules)</a:t>
                      </a:r>
                      <a:endParaRPr sz="1600" u="none" strike="noStrike" cap="none"/>
                    </a:p>
                  </a:txBody>
                  <a:tcPr marL="91425" marR="91425" marT="91425" marB="91425" anchor="ctr">
                    <a:lnL w="38100"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rgbClr val="E1EFD8"/>
                    </a:solidFill>
                  </a:tcPr>
                </a:tc>
              </a:tr>
              <a:tr h="536150">
                <a:tc>
                  <a:txBody>
                    <a:bodyPr/>
                    <a:lstStyle/>
                    <a:p>
                      <a:pPr marL="0" marR="0" lvl="0" indent="0" algn="l" rtl="0">
                        <a:spcBef>
                          <a:spcPts val="0"/>
                        </a:spcBef>
                        <a:spcAft>
                          <a:spcPts val="0"/>
                        </a:spcAft>
                        <a:buClr>
                          <a:schemeClr val="dk1"/>
                        </a:buClr>
                        <a:buSzPts val="1600"/>
                        <a:buFont typeface="Arial"/>
                        <a:buNone/>
                      </a:pPr>
                      <a:r>
                        <a:rPr lang="en-US" sz="1600" u="none" strike="noStrike" cap="none"/>
                        <a:t>Flexibility in tools (advanced analytics) </a:t>
                      </a:r>
                      <a:endParaRPr sz="1600" u="none" strike="noStrike" cap="none"/>
                    </a:p>
                  </a:txBody>
                  <a:tcPr marL="91425" marR="91425" marT="91425" marB="91425" anchor="ctr">
                    <a:lnL w="9525" cap="flat" cmpd="sng">
                      <a:solidFill>
                        <a:srgbClr val="000000">
                          <a:alpha val="0"/>
                        </a:srgbClr>
                      </a:solidFill>
                      <a:prstDash val="solid"/>
                      <a:round/>
                      <a:headEnd type="none" w="sm" len="sm"/>
                      <a:tailEnd type="none" w="sm" len="sm"/>
                    </a:lnL>
                    <a:lnR w="381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1EFD8"/>
                    </a:solidFill>
                  </a:tcPr>
                </a:tc>
                <a:tc>
                  <a:txBody>
                    <a:bodyPr/>
                    <a:lstStyle/>
                    <a:p>
                      <a:pPr marL="0" marR="0" lvl="0" indent="0" algn="l" rtl="0">
                        <a:spcBef>
                          <a:spcPts val="0"/>
                        </a:spcBef>
                        <a:spcAft>
                          <a:spcPts val="0"/>
                        </a:spcAft>
                        <a:buClr>
                          <a:schemeClr val="dk1"/>
                        </a:buClr>
                        <a:buSzPts val="1600"/>
                        <a:buFont typeface="Arial"/>
                        <a:buNone/>
                      </a:pPr>
                      <a:r>
                        <a:rPr lang="en-US" sz="1600" u="none" strike="noStrike" cap="none"/>
                        <a:t>Limited flexibility in tools (SQL only)</a:t>
                      </a:r>
                      <a:endParaRPr sz="1600" u="none" strike="noStrike" cap="none"/>
                    </a:p>
                  </a:txBody>
                  <a:tcPr marL="91425" marR="91425" marT="91425" marB="91425" anchor="ctr">
                    <a:lnL w="38100"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1EFD8"/>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Shape 988"/>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1.6. Group Discussion</a:t>
            </a:r>
            <a:endParaRPr sz="2800" b="1" i="0" u="none" strike="noStrike" cap="none">
              <a:solidFill>
                <a:schemeClr val="dk2"/>
              </a:solidFill>
              <a:latin typeface="Arial"/>
              <a:ea typeface="Arial"/>
              <a:cs typeface="Arial"/>
              <a:sym typeface="Arial"/>
            </a:endParaRPr>
          </a:p>
        </p:txBody>
      </p:sp>
      <p:sp>
        <p:nvSpPr>
          <p:cNvPr id="989" name="Shape 989"/>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990" name="Shape 990"/>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tretch>
            <a:fillRect/>
          </a:stretch>
        </p:blipFill>
        <p:spPr>
          <a:xfrm>
            <a:off x="2728685" y="1499790"/>
            <a:ext cx="7228114" cy="563689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Shape 997"/>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What did you Grasp?</a:t>
            </a:r>
            <a:endParaRPr sz="2800" b="1" i="0" u="none" strike="noStrike" cap="none">
              <a:solidFill>
                <a:schemeClr val="dk2"/>
              </a:solidFill>
              <a:latin typeface="Arial"/>
              <a:ea typeface="Arial"/>
              <a:cs typeface="Arial"/>
              <a:sym typeface="Arial"/>
            </a:endParaRPr>
          </a:p>
        </p:txBody>
      </p:sp>
      <p:sp>
        <p:nvSpPr>
          <p:cNvPr id="998" name="Shape 998"/>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999" name="Shape 999"/>
          <p:cNvSpPr txBox="1">
            <a:spLocks noGrp="1"/>
          </p:cNvSpPr>
          <p:nvPr>
            <p:ph type="body" idx="2"/>
          </p:nvPr>
        </p:nvSpPr>
        <p:spPr>
          <a:xfrm>
            <a:off x="4809151" y="1852368"/>
            <a:ext cx="6982799" cy="365860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0000"/>
              </a:buClr>
              <a:buSzPts val="1800"/>
              <a:buFont typeface="Arial"/>
              <a:buAutoNum type="arabicPeriod"/>
            </a:pPr>
            <a:r>
              <a:rPr lang="en-US" sz="1800" b="0" i="0" u="none" strike="noStrike" cap="none">
                <a:solidFill>
                  <a:srgbClr val="000000"/>
                </a:solidFill>
                <a:latin typeface="Arial"/>
                <a:ea typeface="Arial"/>
                <a:cs typeface="Arial"/>
                <a:sym typeface="Arial"/>
              </a:rPr>
              <a:t>Which of the following is not a feature of a data lake?</a:t>
            </a:r>
            <a:endParaRPr/>
          </a:p>
          <a:p>
            <a:pPr marL="685800" marR="0" lvl="1" indent="-342900" algn="l" rtl="0">
              <a:lnSpc>
                <a:spcPct val="100000"/>
              </a:lnSpc>
              <a:spcBef>
                <a:spcPts val="120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There is no predefined schema in a data lake.</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Data lake is flexible with analytics tools.</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Data lake accepts only structured data.</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With data lake, new data ingestion is faster.</a:t>
            </a:r>
            <a:endParaRPr/>
          </a:p>
          <a:p>
            <a:pPr marL="685800" marR="0" lvl="1" indent="-22860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1800"/>
              <a:buFont typeface="Arial"/>
              <a:buAutoNum type="arabicPeriod"/>
            </a:pPr>
            <a:r>
              <a:rPr lang="en-US" sz="1800" b="0" i="0" u="none" strike="noStrike" cap="none">
                <a:solidFill>
                  <a:srgbClr val="000000"/>
                </a:solidFill>
                <a:latin typeface="Arial"/>
                <a:ea typeface="Arial"/>
                <a:cs typeface="Arial"/>
                <a:sym typeface="Arial"/>
              </a:rPr>
              <a:t>With a data lake, the users can have their own ETL.</a:t>
            </a:r>
            <a:endParaRPr/>
          </a:p>
          <a:p>
            <a:pPr marL="685800" marR="0" lvl="1" indent="-342900" algn="l" rtl="0">
              <a:lnSpc>
                <a:spcPct val="100000"/>
              </a:lnSpc>
              <a:spcBef>
                <a:spcPts val="120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True</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False</a:t>
            </a:r>
            <a:endParaRPr/>
          </a:p>
          <a:p>
            <a:pPr marL="685800" marR="0" lvl="1" indent="-22860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a:p>
            <a:pPr marL="685800" marR="0" lvl="1" indent="-22860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a:p>
            <a:pPr marL="342900" marR="0" lvl="0" indent="-22860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a:p>
            <a:pPr marL="342900" marR="0" lvl="0" indent="-228600" algn="l" rtl="0">
              <a:lnSpc>
                <a:spcPct val="100000"/>
              </a:lnSpc>
              <a:spcBef>
                <a:spcPts val="120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sp>
        <p:nvSpPr>
          <p:cNvPr id="1005" name="Shape 1005"/>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2. Components of a Data Lake - Ingestion</a:t>
            </a:r>
            <a:endParaRPr sz="2800" b="1" i="0" u="none" strike="noStrike" cap="none">
              <a:solidFill>
                <a:schemeClr val="dk2"/>
              </a:solidFill>
              <a:latin typeface="Arial"/>
              <a:ea typeface="Arial"/>
              <a:cs typeface="Arial"/>
              <a:sym typeface="Arial"/>
            </a:endParaRPr>
          </a:p>
        </p:txBody>
      </p:sp>
      <p:sp>
        <p:nvSpPr>
          <p:cNvPr id="1006" name="Shape 1006"/>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007" name="Shape 1007"/>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285750" marR="0" lvl="1" indent="-285750" algn="l" rtl="0">
              <a:lnSpc>
                <a:spcPct val="90000"/>
              </a:lnSpc>
              <a:spcBef>
                <a:spcPts val="0"/>
              </a:spcBef>
              <a:spcAft>
                <a:spcPts val="0"/>
              </a:spcAft>
              <a:buClr>
                <a:schemeClr val="dk1"/>
              </a:buClr>
              <a:buSzPts val="1800"/>
              <a:buFont typeface="Noto Sans Symbols"/>
              <a:buChar char="⇥"/>
            </a:pPr>
            <a:r>
              <a:rPr lang="en-US" sz="1800" b="0" i="0" u="none" strike="noStrike" cap="none" dirty="0">
                <a:solidFill>
                  <a:schemeClr val="dk1"/>
                </a:solidFill>
                <a:latin typeface="Arial"/>
                <a:ea typeface="Arial"/>
                <a:cs typeface="Arial"/>
                <a:sym typeface="Arial"/>
              </a:rPr>
              <a:t>Different data types </a:t>
            </a:r>
            <a:endParaRPr dirty="0"/>
          </a:p>
          <a:p>
            <a:pPr marL="617538" marR="0" lvl="2" indent="-341313" algn="l" rtl="0">
              <a:lnSpc>
                <a:spcPct val="90000"/>
              </a:lnSpc>
              <a:spcBef>
                <a:spcPts val="1200"/>
              </a:spcBef>
              <a:spcAft>
                <a:spcPts val="0"/>
              </a:spcAft>
              <a:buClr>
                <a:schemeClr val="dk1"/>
              </a:buClr>
              <a:buSzPts val="1600"/>
              <a:buFont typeface="Wingdings 3" panose="05040102010807070707" pitchFamily="18" charset="2"/>
              <a:buChar char="9"/>
            </a:pPr>
            <a:r>
              <a:rPr lang="en-US" sz="1600" b="0" i="0" u="none" strike="noStrike" cap="none" dirty="0">
                <a:solidFill>
                  <a:schemeClr val="dk1"/>
                </a:solidFill>
                <a:latin typeface="Arial"/>
                <a:ea typeface="Arial"/>
                <a:cs typeface="Arial"/>
                <a:sym typeface="Arial"/>
              </a:rPr>
              <a:t>Streaming data</a:t>
            </a:r>
            <a:endParaRPr dirty="0"/>
          </a:p>
          <a:p>
            <a:pPr marL="617538" marR="0" lvl="2" indent="-341313" algn="l" rtl="0">
              <a:lnSpc>
                <a:spcPct val="90000"/>
              </a:lnSpc>
              <a:spcBef>
                <a:spcPts val="1200"/>
              </a:spcBef>
              <a:spcAft>
                <a:spcPts val="0"/>
              </a:spcAft>
              <a:buClr>
                <a:schemeClr val="dk1"/>
              </a:buClr>
              <a:buSzPts val="1600"/>
              <a:buFont typeface="Wingdings 3" panose="05040102010807070707" pitchFamily="18" charset="2"/>
              <a:buChar char="9"/>
            </a:pPr>
            <a:r>
              <a:rPr lang="en-US" sz="1600" b="0" i="0" u="none" strike="noStrike" cap="none" dirty="0">
                <a:solidFill>
                  <a:schemeClr val="dk1"/>
                </a:solidFill>
                <a:latin typeface="Arial"/>
                <a:ea typeface="Arial"/>
                <a:cs typeface="Arial"/>
                <a:sym typeface="Arial"/>
              </a:rPr>
              <a:t>Log file data</a:t>
            </a:r>
            <a:endParaRPr dirty="0"/>
          </a:p>
          <a:p>
            <a:pPr marL="617538" marR="0" lvl="2" indent="-341313" algn="l" rtl="0">
              <a:lnSpc>
                <a:spcPct val="90000"/>
              </a:lnSpc>
              <a:spcBef>
                <a:spcPts val="1200"/>
              </a:spcBef>
              <a:spcAft>
                <a:spcPts val="0"/>
              </a:spcAft>
              <a:buClr>
                <a:schemeClr val="dk1"/>
              </a:buClr>
              <a:buSzPts val="1600"/>
              <a:buFont typeface="Wingdings 3" panose="05040102010807070707" pitchFamily="18" charset="2"/>
              <a:buChar char="9"/>
            </a:pPr>
            <a:r>
              <a:rPr lang="en-US" sz="1600" b="0" i="0" u="none" strike="noStrike" cap="none" dirty="0">
                <a:solidFill>
                  <a:schemeClr val="dk1"/>
                </a:solidFill>
                <a:latin typeface="Arial"/>
                <a:ea typeface="Arial"/>
                <a:cs typeface="Arial"/>
                <a:sym typeface="Arial"/>
              </a:rPr>
              <a:t>Database data</a:t>
            </a:r>
            <a:endParaRPr dirty="0"/>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dirty="0">
                <a:solidFill>
                  <a:schemeClr val="dk1"/>
                </a:solidFill>
                <a:latin typeface="Arial"/>
                <a:ea typeface="Arial"/>
                <a:cs typeface="Arial"/>
                <a:sym typeface="Arial"/>
              </a:rPr>
              <a:t>Flexible ingestion mechanisms</a:t>
            </a:r>
            <a:endParaRPr dirty="0"/>
          </a:p>
          <a:p>
            <a:pPr marL="0" marR="0" lvl="0" indent="0" algn="l" rtl="0">
              <a:lnSpc>
                <a:spcPct val="90000"/>
              </a:lnSpc>
              <a:spcBef>
                <a:spcPts val="1200"/>
              </a:spcBef>
              <a:spcAft>
                <a:spcPts val="0"/>
              </a:spcAft>
              <a:buClr>
                <a:schemeClr val="dk1"/>
              </a:buClr>
              <a:buSzPts val="1800"/>
              <a:buFont typeface="Arial"/>
              <a:buNone/>
            </a:pPr>
            <a:endParaRPr sz="1800" b="0" i="0" u="none" strike="noStrike" cap="none" dirty="0">
              <a:solidFill>
                <a:schemeClr val="dk1"/>
              </a:solidFill>
              <a:latin typeface="Arial"/>
              <a:ea typeface="Arial"/>
              <a:cs typeface="Arial"/>
              <a:sym typeface="Arial"/>
            </a:endParaRPr>
          </a:p>
          <a:p>
            <a:pPr marL="0" marR="0" lvl="0" indent="0" algn="l" rtl="0">
              <a:lnSpc>
                <a:spcPct val="90000"/>
              </a:lnSpc>
              <a:spcBef>
                <a:spcPts val="1200"/>
              </a:spcBef>
              <a:spcAft>
                <a:spcPts val="0"/>
              </a:spcAft>
              <a:buClr>
                <a:schemeClr val="dk1"/>
              </a:buClr>
              <a:buSzPts val="1800"/>
              <a:buFont typeface="Arial"/>
              <a:buNone/>
            </a:pPr>
            <a:endParaRPr sz="1800" b="0" i="0" u="none" strike="noStrike" cap="none" dirty="0">
              <a:solidFill>
                <a:schemeClr val="dk1"/>
              </a:solidFill>
              <a:latin typeface="Arial"/>
              <a:ea typeface="Arial"/>
              <a:cs typeface="Arial"/>
              <a:sym typeface="Arial"/>
            </a:endParaRPr>
          </a:p>
        </p:txBody>
      </p:sp>
      <p:grpSp>
        <p:nvGrpSpPr>
          <p:cNvPr id="1008" name="Shape 1008"/>
          <p:cNvGrpSpPr/>
          <p:nvPr/>
        </p:nvGrpSpPr>
        <p:grpSpPr>
          <a:xfrm>
            <a:off x="4608759" y="1106367"/>
            <a:ext cx="6728397" cy="5316026"/>
            <a:chOff x="4932609" y="1087545"/>
            <a:chExt cx="6728397" cy="5316026"/>
          </a:xfrm>
        </p:grpSpPr>
        <p:sp>
          <p:nvSpPr>
            <p:cNvPr id="1009" name="Shape 1009"/>
            <p:cNvSpPr/>
            <p:nvPr/>
          </p:nvSpPr>
          <p:spPr>
            <a:xfrm>
              <a:off x="8308830" y="1590629"/>
              <a:ext cx="1749570" cy="769645"/>
            </a:xfrm>
            <a:prstGeom prst="can">
              <a:avLst>
                <a:gd name="adj" fmla="val 24798"/>
              </a:avLst>
            </a:prstGeom>
            <a:solidFill>
              <a:srgbClr val="833C0B"/>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1010" name="Shape 1010"/>
            <p:cNvGrpSpPr/>
            <p:nvPr/>
          </p:nvGrpSpPr>
          <p:grpSpPr>
            <a:xfrm>
              <a:off x="5091927" y="1655488"/>
              <a:ext cx="1249092" cy="1125825"/>
              <a:chOff x="5091927" y="1493872"/>
              <a:chExt cx="1249092" cy="1362249"/>
            </a:xfrm>
          </p:grpSpPr>
          <p:sp>
            <p:nvSpPr>
              <p:cNvPr id="1011" name="Shape 1011"/>
              <p:cNvSpPr/>
              <p:nvPr/>
            </p:nvSpPr>
            <p:spPr>
              <a:xfrm>
                <a:off x="5147540" y="1493872"/>
                <a:ext cx="652353" cy="769645"/>
              </a:xfrm>
              <a:prstGeom prst="can">
                <a:avLst>
                  <a:gd name="adj" fmla="val 28762"/>
                </a:avLst>
              </a:prstGeom>
              <a:solidFill>
                <a:srgbClr val="00B853"/>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12" name="Shape 1012"/>
              <p:cNvSpPr/>
              <p:nvPr/>
            </p:nvSpPr>
            <p:spPr>
              <a:xfrm>
                <a:off x="5688666" y="1823048"/>
                <a:ext cx="652353" cy="769645"/>
              </a:xfrm>
              <a:prstGeom prst="can">
                <a:avLst>
                  <a:gd name="adj" fmla="val 28762"/>
                </a:avLst>
              </a:prstGeom>
              <a:solidFill>
                <a:srgbClr val="00B853"/>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13" name="Shape 1013"/>
              <p:cNvSpPr/>
              <p:nvPr/>
            </p:nvSpPr>
            <p:spPr>
              <a:xfrm>
                <a:off x="5091927" y="2086476"/>
                <a:ext cx="652353" cy="769645"/>
              </a:xfrm>
              <a:prstGeom prst="can">
                <a:avLst>
                  <a:gd name="adj" fmla="val 28762"/>
                </a:avLst>
              </a:prstGeom>
              <a:solidFill>
                <a:srgbClr val="00B853"/>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1014" name="Shape 1014"/>
            <p:cNvGrpSpPr/>
            <p:nvPr/>
          </p:nvGrpSpPr>
          <p:grpSpPr>
            <a:xfrm>
              <a:off x="7645262" y="3078832"/>
              <a:ext cx="4015745" cy="3324739"/>
              <a:chOff x="9191608" y="2348215"/>
              <a:chExt cx="3385781" cy="2754387"/>
            </a:xfrm>
          </p:grpSpPr>
          <p:sp>
            <p:nvSpPr>
              <p:cNvPr id="1015" name="Shape 1015"/>
              <p:cNvSpPr/>
              <p:nvPr/>
            </p:nvSpPr>
            <p:spPr>
              <a:xfrm>
                <a:off x="9191608" y="2348215"/>
                <a:ext cx="3385781" cy="2754387"/>
              </a:xfrm>
              <a:prstGeom prst="ellipse">
                <a:avLst/>
              </a:prstGeom>
              <a:solidFill>
                <a:srgbClr val="A8D08C"/>
              </a:solidFill>
              <a:ln>
                <a:noFill/>
              </a:ln>
            </p:spPr>
            <p:txBody>
              <a:bodyPr spcFirstLastPara="1" wrap="square" lIns="0" tIns="45700" rIns="0" bIns="45700" anchor="t" anchorCtr="0">
                <a:noAutofit/>
              </a:bodyPr>
              <a:lstStyle/>
              <a:p>
                <a:pPr marL="0" marR="0" lvl="0" indent="0" algn="ctr" rtl="0">
                  <a:lnSpc>
                    <a:spcPct val="100000"/>
                  </a:lnSpc>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HADOOP/CLOUD DATA LAKE</a:t>
                </a:r>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600"/>
                  <a:buFont typeface="Arial"/>
                  <a:buNone/>
                </a:pPr>
                <a:r>
                  <a:rPr lang="en-US" sz="1600" b="0" i="0" u="none" strike="noStrike" cap="none">
                    <a:solidFill>
                      <a:schemeClr val="dk1"/>
                    </a:solidFill>
                    <a:latin typeface="Arial"/>
                    <a:ea typeface="Arial"/>
                    <a:cs typeface="Arial"/>
                    <a:sym typeface="Arial"/>
                  </a:rPr>
                  <a:t>HDFS, Hive, Cassandra, Spark, Pig, Elastic Search…</a:t>
                </a:r>
                <a:endParaRPr sz="1600" b="0" i="0" u="none" strike="noStrike" cap="none">
                  <a:solidFill>
                    <a:schemeClr val="dk1"/>
                  </a:solidFill>
                  <a:latin typeface="Arial"/>
                  <a:ea typeface="Arial"/>
                  <a:cs typeface="Arial"/>
                  <a:sym typeface="Arial"/>
                </a:endParaRPr>
              </a:p>
            </p:txBody>
          </p:sp>
          <p:sp>
            <p:nvSpPr>
              <p:cNvPr id="1016" name="Shape 1016"/>
              <p:cNvSpPr/>
              <p:nvPr/>
            </p:nvSpPr>
            <p:spPr>
              <a:xfrm>
                <a:off x="10358025" y="4353419"/>
                <a:ext cx="526473" cy="329418"/>
              </a:xfrm>
              <a:prstGeom prst="can">
                <a:avLst>
                  <a:gd name="adj" fmla="val 28762"/>
                </a:avLst>
              </a:prstGeom>
              <a:solidFill>
                <a:srgbClr val="00B853"/>
              </a:solidFill>
              <a:ln w="12700" cap="flat" cmpd="sng">
                <a:solidFill>
                  <a:srgbClr val="D0CECE"/>
                </a:solidFill>
                <a:prstDash val="solid"/>
                <a:miter lim="800000"/>
                <a:headEnd type="none" w="sm" len="sm"/>
                <a:tailEnd type="none" w="sm" len="sm"/>
              </a:ln>
            </p:spPr>
            <p:txBody>
              <a:bodyPr spcFirstLastPara="1" wrap="square" lIns="0" tIns="45700" rIns="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17" name="Shape 1017"/>
              <p:cNvSpPr/>
              <p:nvPr/>
            </p:nvSpPr>
            <p:spPr>
              <a:xfrm>
                <a:off x="10831706" y="4353419"/>
                <a:ext cx="526473" cy="329418"/>
              </a:xfrm>
              <a:prstGeom prst="can">
                <a:avLst>
                  <a:gd name="adj" fmla="val 28762"/>
                </a:avLst>
              </a:prstGeom>
              <a:solidFill>
                <a:srgbClr val="00B853"/>
              </a:solidFill>
              <a:ln w="12700" cap="flat" cmpd="sng">
                <a:solidFill>
                  <a:srgbClr val="D0CECE"/>
                </a:solidFill>
                <a:prstDash val="solid"/>
                <a:miter lim="800000"/>
                <a:headEnd type="none" w="sm" len="sm"/>
                <a:tailEnd type="none" w="sm" len="sm"/>
              </a:ln>
            </p:spPr>
            <p:txBody>
              <a:bodyPr spcFirstLastPara="1" wrap="square" lIns="0" tIns="45700" rIns="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18" name="Shape 1018"/>
              <p:cNvSpPr/>
              <p:nvPr/>
            </p:nvSpPr>
            <p:spPr>
              <a:xfrm>
                <a:off x="10524925" y="4563301"/>
                <a:ext cx="526473" cy="329418"/>
              </a:xfrm>
              <a:prstGeom prst="can">
                <a:avLst>
                  <a:gd name="adj" fmla="val 28762"/>
                </a:avLst>
              </a:prstGeom>
              <a:solidFill>
                <a:srgbClr val="00B853"/>
              </a:solidFill>
              <a:ln w="12700" cap="flat" cmpd="sng">
                <a:solidFill>
                  <a:srgbClr val="D0CECE"/>
                </a:solidFill>
                <a:prstDash val="solid"/>
                <a:miter lim="800000"/>
                <a:headEnd type="none" w="sm" len="sm"/>
                <a:tailEnd type="none" w="sm" len="sm"/>
              </a:ln>
            </p:spPr>
            <p:txBody>
              <a:bodyPr spcFirstLastPara="1" wrap="square" lIns="0" tIns="45700" rIns="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19" name="Shape 1019"/>
              <p:cNvSpPr/>
              <p:nvPr/>
            </p:nvSpPr>
            <p:spPr>
              <a:xfrm>
                <a:off x="9884342" y="4285398"/>
                <a:ext cx="346363" cy="465459"/>
              </a:xfrm>
              <a:prstGeom prst="foldedCorner">
                <a:avLst>
                  <a:gd name="adj" fmla="val 34267"/>
                </a:avLst>
              </a:prstGeom>
              <a:solidFill>
                <a:srgbClr val="FFC000"/>
              </a:solidFill>
              <a:ln w="12700" cap="flat" cmpd="sng">
                <a:solidFill>
                  <a:schemeClr val="lt1"/>
                </a:solidFill>
                <a:prstDash val="solid"/>
                <a:miter lim="800000"/>
                <a:headEnd type="none" w="sm" len="sm"/>
                <a:tailEnd type="none" w="sm" len="sm"/>
              </a:ln>
            </p:spPr>
            <p:txBody>
              <a:bodyPr spcFirstLastPara="1" wrap="square" lIns="0" tIns="45700" rIns="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20" name="Shape 1020"/>
              <p:cNvSpPr/>
              <p:nvPr/>
            </p:nvSpPr>
            <p:spPr>
              <a:xfrm>
                <a:off x="11587813" y="4285398"/>
                <a:ext cx="346363" cy="465459"/>
              </a:xfrm>
              <a:prstGeom prst="foldedCorner">
                <a:avLst>
                  <a:gd name="adj" fmla="val 34267"/>
                </a:avLst>
              </a:prstGeom>
              <a:solidFill>
                <a:srgbClr val="FFC000"/>
              </a:solidFill>
              <a:ln w="12700" cap="flat" cmpd="sng">
                <a:solidFill>
                  <a:schemeClr val="lt1"/>
                </a:solidFill>
                <a:prstDash val="solid"/>
                <a:miter lim="800000"/>
                <a:headEnd type="none" w="sm" len="sm"/>
                <a:tailEnd type="none" w="sm" len="sm"/>
              </a:ln>
            </p:spPr>
            <p:txBody>
              <a:bodyPr spcFirstLastPara="1" wrap="square" lIns="0" tIns="45700" rIns="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1021" name="Shape 1021"/>
            <p:cNvSpPr/>
            <p:nvPr/>
          </p:nvSpPr>
          <p:spPr>
            <a:xfrm>
              <a:off x="10122405" y="1615483"/>
              <a:ext cx="897626" cy="813611"/>
            </a:xfrm>
            <a:prstGeom prst="cube">
              <a:avLst>
                <a:gd name="adj" fmla="val 25000"/>
              </a:avLst>
            </a:prstGeom>
            <a:solidFill>
              <a:srgbClr val="833C0B"/>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1022" name="Shape 1022"/>
            <p:cNvGrpSpPr/>
            <p:nvPr/>
          </p:nvGrpSpPr>
          <p:grpSpPr>
            <a:xfrm>
              <a:off x="5080855" y="3344107"/>
              <a:ext cx="1140802" cy="1171695"/>
              <a:chOff x="5249108" y="3466797"/>
              <a:chExt cx="1254882" cy="1288865"/>
            </a:xfrm>
          </p:grpSpPr>
          <p:pic>
            <p:nvPicPr>
              <p:cNvPr id="1023" name="Shape 1023"/>
              <p:cNvPicPr preferRelativeResize="0"/>
              <p:nvPr/>
            </p:nvPicPr>
            <p:blipFill rotWithShape="1">
              <a:blip r:embed="rId3">
                <a:alphaModFix/>
              </a:blip>
              <a:srcRect/>
              <a:stretch/>
            </p:blipFill>
            <p:spPr>
              <a:xfrm>
                <a:off x="5249108" y="3466797"/>
                <a:ext cx="804295" cy="804295"/>
              </a:xfrm>
              <a:prstGeom prst="rect">
                <a:avLst/>
              </a:prstGeom>
              <a:noFill/>
              <a:ln>
                <a:noFill/>
              </a:ln>
            </p:spPr>
          </p:pic>
          <p:sp>
            <p:nvSpPr>
              <p:cNvPr id="1024" name="Shape 1024"/>
              <p:cNvSpPr/>
              <p:nvPr/>
            </p:nvSpPr>
            <p:spPr>
              <a:xfrm>
                <a:off x="5688666" y="4405956"/>
                <a:ext cx="215064" cy="349706"/>
              </a:xfrm>
              <a:prstGeom prst="foldedCorner">
                <a:avLst>
                  <a:gd name="adj" fmla="val 34267"/>
                </a:avLst>
              </a:prstGeom>
              <a:solidFill>
                <a:srgbClr val="FFC000"/>
              </a:solidFill>
              <a:ln w="12700" cap="flat" cmpd="sng">
                <a:solidFill>
                  <a:schemeClr val="lt1"/>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25" name="Shape 1025"/>
              <p:cNvSpPr/>
              <p:nvPr/>
            </p:nvSpPr>
            <p:spPr>
              <a:xfrm>
                <a:off x="6055086" y="4149862"/>
                <a:ext cx="215064" cy="349706"/>
              </a:xfrm>
              <a:prstGeom prst="foldedCorner">
                <a:avLst>
                  <a:gd name="adj" fmla="val 34267"/>
                </a:avLst>
              </a:prstGeom>
              <a:solidFill>
                <a:srgbClr val="FFC000"/>
              </a:solidFill>
              <a:ln w="12700" cap="flat" cmpd="sng">
                <a:solidFill>
                  <a:schemeClr val="lt1"/>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26" name="Shape 1026"/>
              <p:cNvSpPr/>
              <p:nvPr/>
            </p:nvSpPr>
            <p:spPr>
              <a:xfrm>
                <a:off x="6288926" y="3870126"/>
                <a:ext cx="215064" cy="349706"/>
              </a:xfrm>
              <a:prstGeom prst="foldedCorner">
                <a:avLst>
                  <a:gd name="adj" fmla="val 34267"/>
                </a:avLst>
              </a:prstGeom>
              <a:solidFill>
                <a:srgbClr val="FFC000"/>
              </a:solidFill>
              <a:ln w="12700" cap="flat" cmpd="sng">
                <a:solidFill>
                  <a:schemeClr val="lt1"/>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cxnSp>
          <p:nvCxnSpPr>
            <p:cNvPr id="1027" name="Shape 1027"/>
            <p:cNvCxnSpPr/>
            <p:nvPr/>
          </p:nvCxnSpPr>
          <p:spPr>
            <a:xfrm>
              <a:off x="6548249" y="2022289"/>
              <a:ext cx="1653282" cy="0"/>
            </a:xfrm>
            <a:prstGeom prst="straightConnector1">
              <a:avLst/>
            </a:prstGeom>
            <a:noFill/>
            <a:ln w="38100" cap="flat" cmpd="sng">
              <a:solidFill>
                <a:srgbClr val="3A3838"/>
              </a:solidFill>
              <a:prstDash val="solid"/>
              <a:miter lim="800000"/>
              <a:headEnd type="none" w="lg" len="lg"/>
              <a:tailEnd type="triangle" w="lg" len="lg"/>
            </a:ln>
          </p:spPr>
        </p:cxnSp>
        <p:cxnSp>
          <p:nvCxnSpPr>
            <p:cNvPr id="1028" name="Shape 1028"/>
            <p:cNvCxnSpPr/>
            <p:nvPr/>
          </p:nvCxnSpPr>
          <p:spPr>
            <a:xfrm>
              <a:off x="6545135" y="2584562"/>
              <a:ext cx="1659510" cy="755020"/>
            </a:xfrm>
            <a:prstGeom prst="straightConnector1">
              <a:avLst/>
            </a:prstGeom>
            <a:noFill/>
            <a:ln w="38100" cap="flat" cmpd="sng">
              <a:solidFill>
                <a:srgbClr val="3A3838"/>
              </a:solidFill>
              <a:prstDash val="solid"/>
              <a:miter lim="800000"/>
              <a:headEnd type="none" w="lg" len="lg"/>
              <a:tailEnd type="triangle" w="lg" len="lg"/>
            </a:ln>
          </p:spPr>
        </p:cxnSp>
        <p:cxnSp>
          <p:nvCxnSpPr>
            <p:cNvPr id="1029" name="Shape 1029"/>
            <p:cNvCxnSpPr/>
            <p:nvPr/>
          </p:nvCxnSpPr>
          <p:spPr>
            <a:xfrm>
              <a:off x="6649320" y="4106320"/>
              <a:ext cx="995942" cy="0"/>
            </a:xfrm>
            <a:prstGeom prst="straightConnector1">
              <a:avLst/>
            </a:prstGeom>
            <a:noFill/>
            <a:ln w="38100" cap="flat" cmpd="sng">
              <a:solidFill>
                <a:srgbClr val="3A3838"/>
              </a:solidFill>
              <a:prstDash val="solid"/>
              <a:miter lim="800000"/>
              <a:headEnd type="none" w="lg" len="lg"/>
              <a:tailEnd type="triangle" w="lg" len="lg"/>
            </a:ln>
          </p:spPr>
        </p:cxnSp>
        <p:cxnSp>
          <p:nvCxnSpPr>
            <p:cNvPr id="1030" name="Shape 1030"/>
            <p:cNvCxnSpPr/>
            <p:nvPr/>
          </p:nvCxnSpPr>
          <p:spPr>
            <a:xfrm rot="10800000" flipH="1">
              <a:off x="6567772" y="5480608"/>
              <a:ext cx="944111" cy="548675"/>
            </a:xfrm>
            <a:prstGeom prst="straightConnector1">
              <a:avLst/>
            </a:prstGeom>
            <a:noFill/>
            <a:ln w="38100" cap="flat" cmpd="sng">
              <a:solidFill>
                <a:srgbClr val="3A3838"/>
              </a:solidFill>
              <a:prstDash val="solid"/>
              <a:miter lim="800000"/>
              <a:headEnd type="none" w="lg" len="lg"/>
              <a:tailEnd type="triangle" w="lg" len="lg"/>
            </a:ln>
          </p:spPr>
        </p:cxnSp>
        <p:cxnSp>
          <p:nvCxnSpPr>
            <p:cNvPr id="1031" name="Shape 1031"/>
            <p:cNvCxnSpPr/>
            <p:nvPr/>
          </p:nvCxnSpPr>
          <p:spPr>
            <a:xfrm>
              <a:off x="9337585" y="2365944"/>
              <a:ext cx="0" cy="627254"/>
            </a:xfrm>
            <a:prstGeom prst="straightConnector1">
              <a:avLst/>
            </a:prstGeom>
            <a:noFill/>
            <a:ln w="38100" cap="flat" cmpd="sng">
              <a:solidFill>
                <a:srgbClr val="3A3838"/>
              </a:solidFill>
              <a:prstDash val="solid"/>
              <a:miter lim="800000"/>
              <a:headEnd type="triangle" w="lg" len="lg"/>
              <a:tailEnd type="triangle" w="lg" len="lg"/>
            </a:ln>
          </p:spPr>
        </p:cxnSp>
        <p:sp>
          <p:nvSpPr>
            <p:cNvPr id="1032" name="Shape 1032"/>
            <p:cNvSpPr/>
            <p:nvPr/>
          </p:nvSpPr>
          <p:spPr>
            <a:xfrm>
              <a:off x="4932609" y="1253254"/>
              <a:ext cx="1507161" cy="1611971"/>
            </a:xfrm>
            <a:prstGeom prst="roundRect">
              <a:avLst>
                <a:gd name="adj" fmla="val 7037"/>
              </a:avLst>
            </a:prstGeom>
            <a:noFill/>
            <a:ln w="38100" cap="flat" cmpd="sng">
              <a:solidFill>
                <a:srgbClr val="D0CECE"/>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1400" b="1" i="0" u="none" strike="noStrike" cap="none">
                  <a:solidFill>
                    <a:schemeClr val="dk1"/>
                  </a:solidFill>
                  <a:latin typeface="Arial"/>
                  <a:ea typeface="Arial"/>
                  <a:cs typeface="Arial"/>
                  <a:sym typeface="Arial"/>
                </a:rPr>
                <a:t>Existing Apps</a:t>
              </a:r>
              <a:endParaRPr/>
            </a:p>
          </p:txBody>
        </p:sp>
        <p:sp>
          <p:nvSpPr>
            <p:cNvPr id="1033" name="Shape 1033"/>
            <p:cNvSpPr/>
            <p:nvPr/>
          </p:nvSpPr>
          <p:spPr>
            <a:xfrm>
              <a:off x="4932609" y="2995210"/>
              <a:ext cx="1507161" cy="1611971"/>
            </a:xfrm>
            <a:prstGeom prst="roundRect">
              <a:avLst>
                <a:gd name="adj" fmla="val 7037"/>
              </a:avLst>
            </a:prstGeom>
            <a:noFill/>
            <a:ln w="38100" cap="flat" cmpd="sng">
              <a:solidFill>
                <a:srgbClr val="D0CECE"/>
              </a:solidFill>
              <a:prstDash val="solid"/>
              <a:miter lim="800000"/>
              <a:headEnd type="none" w="sm" len="sm"/>
              <a:tailEnd type="none" w="sm" len="sm"/>
            </a:ln>
          </p:spPr>
          <p:txBody>
            <a:bodyPr spcFirstLastPara="1" wrap="square" lIns="0" tIns="45700" rIns="0" bIns="45700" anchor="t"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1400" b="1" i="0" u="none" strike="noStrike" cap="none">
                  <a:solidFill>
                    <a:schemeClr val="dk1"/>
                  </a:solidFill>
                  <a:latin typeface="Arial"/>
                  <a:ea typeface="Arial"/>
                  <a:cs typeface="Arial"/>
                  <a:sym typeface="Arial"/>
                </a:rPr>
                <a:t>Web Logs/Data</a:t>
              </a:r>
              <a:endParaRPr sz="1400" b="1" i="0" u="none" strike="noStrike" cap="none">
                <a:solidFill>
                  <a:schemeClr val="dk1"/>
                </a:solidFill>
                <a:latin typeface="Arial"/>
                <a:ea typeface="Arial"/>
                <a:cs typeface="Arial"/>
                <a:sym typeface="Arial"/>
              </a:endParaRPr>
            </a:p>
          </p:txBody>
        </p:sp>
        <p:sp>
          <p:nvSpPr>
            <p:cNvPr id="1034" name="Shape 1034"/>
            <p:cNvSpPr/>
            <p:nvPr/>
          </p:nvSpPr>
          <p:spPr>
            <a:xfrm>
              <a:off x="4932609" y="4791600"/>
              <a:ext cx="1507161" cy="1611971"/>
            </a:xfrm>
            <a:prstGeom prst="roundRect">
              <a:avLst>
                <a:gd name="adj" fmla="val 7037"/>
              </a:avLst>
            </a:prstGeom>
            <a:noFill/>
            <a:ln w="38100" cap="flat" cmpd="sng">
              <a:solidFill>
                <a:srgbClr val="D0CECE"/>
              </a:solidFill>
              <a:prstDash val="solid"/>
              <a:miter lim="800000"/>
              <a:headEnd type="none" w="sm" len="sm"/>
              <a:tailEnd type="none" w="sm" len="sm"/>
            </a:ln>
          </p:spPr>
          <p:txBody>
            <a:bodyPr spcFirstLastPara="1" wrap="square" lIns="0" tIns="45700" rIns="0" bIns="45700" anchor="t"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1400" b="1" i="0" u="none" strike="noStrike" cap="none">
                  <a:solidFill>
                    <a:schemeClr val="dk1"/>
                  </a:solidFill>
                  <a:latin typeface="Arial"/>
                  <a:ea typeface="Arial"/>
                  <a:cs typeface="Arial"/>
                  <a:sym typeface="Arial"/>
                </a:rPr>
                <a:t>Social Data</a:t>
              </a:r>
              <a:endParaRPr sz="1400" b="1" i="0" u="none" strike="noStrike" cap="none">
                <a:solidFill>
                  <a:schemeClr val="dk1"/>
                </a:solidFill>
                <a:latin typeface="Arial"/>
                <a:ea typeface="Arial"/>
                <a:cs typeface="Arial"/>
                <a:sym typeface="Arial"/>
              </a:endParaRPr>
            </a:p>
          </p:txBody>
        </p:sp>
        <p:sp>
          <p:nvSpPr>
            <p:cNvPr id="1035" name="Shape 1035"/>
            <p:cNvSpPr txBox="1"/>
            <p:nvPr/>
          </p:nvSpPr>
          <p:spPr>
            <a:xfrm>
              <a:off x="8717864" y="1087545"/>
              <a:ext cx="1327608" cy="3077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Traditional BI</a:t>
              </a:r>
              <a:endParaRPr sz="1400" b="1" i="0" u="none" strike="noStrike" cap="none">
                <a:solidFill>
                  <a:srgbClr val="000000"/>
                </a:solidFill>
                <a:latin typeface="Arial"/>
                <a:ea typeface="Arial"/>
                <a:cs typeface="Arial"/>
                <a:sym typeface="Arial"/>
              </a:endParaRPr>
            </a:p>
          </p:txBody>
        </p:sp>
        <p:grpSp>
          <p:nvGrpSpPr>
            <p:cNvPr id="1036" name="Shape 1036"/>
            <p:cNvGrpSpPr/>
            <p:nvPr/>
          </p:nvGrpSpPr>
          <p:grpSpPr>
            <a:xfrm>
              <a:off x="5068266" y="5141766"/>
              <a:ext cx="1265528" cy="1206799"/>
              <a:chOff x="5026991" y="5156733"/>
              <a:chExt cx="1265528" cy="1206799"/>
            </a:xfrm>
          </p:grpSpPr>
          <p:pic>
            <p:nvPicPr>
              <p:cNvPr id="1037" name="Shape 1037"/>
              <p:cNvPicPr preferRelativeResize="0"/>
              <p:nvPr/>
            </p:nvPicPr>
            <p:blipFill rotWithShape="1">
              <a:blip r:embed="rId4">
                <a:alphaModFix/>
              </a:blip>
              <a:srcRect l="41252" t="3267" r="41316" b="79300"/>
              <a:stretch/>
            </p:blipFill>
            <p:spPr>
              <a:xfrm>
                <a:off x="5873419" y="5156733"/>
                <a:ext cx="419100" cy="419100"/>
              </a:xfrm>
              <a:prstGeom prst="rect">
                <a:avLst/>
              </a:prstGeom>
              <a:noFill/>
              <a:ln>
                <a:noFill/>
              </a:ln>
            </p:spPr>
          </p:pic>
          <p:grpSp>
            <p:nvGrpSpPr>
              <p:cNvPr id="1038" name="Shape 1038"/>
              <p:cNvGrpSpPr/>
              <p:nvPr/>
            </p:nvGrpSpPr>
            <p:grpSpPr>
              <a:xfrm>
                <a:off x="5026991" y="5174668"/>
                <a:ext cx="1265528" cy="1188864"/>
                <a:chOff x="5026991" y="5174668"/>
                <a:chExt cx="1265528" cy="1188864"/>
              </a:xfrm>
            </p:grpSpPr>
            <p:pic>
              <p:nvPicPr>
                <p:cNvPr id="1039" name="Shape 1039"/>
                <p:cNvPicPr preferRelativeResize="0"/>
                <p:nvPr/>
              </p:nvPicPr>
              <p:blipFill rotWithShape="1">
                <a:blip r:embed="rId4">
                  <a:alphaModFix/>
                </a:blip>
                <a:srcRect l="3218" t="3796" r="79349" b="78772"/>
                <a:stretch/>
              </p:blipFill>
              <p:spPr>
                <a:xfrm>
                  <a:off x="5026991" y="5174668"/>
                  <a:ext cx="419100" cy="419100"/>
                </a:xfrm>
                <a:prstGeom prst="rect">
                  <a:avLst/>
                </a:prstGeom>
                <a:noFill/>
                <a:ln>
                  <a:noFill/>
                </a:ln>
              </p:spPr>
            </p:pic>
            <p:pic>
              <p:nvPicPr>
                <p:cNvPr id="1040" name="Shape 1040"/>
                <p:cNvPicPr preferRelativeResize="0"/>
                <p:nvPr/>
              </p:nvPicPr>
              <p:blipFill rotWithShape="1">
                <a:blip r:embed="rId4">
                  <a:alphaModFix/>
                </a:blip>
                <a:srcRect l="22764" t="2740" r="59803" b="79828"/>
                <a:stretch/>
              </p:blipFill>
              <p:spPr>
                <a:xfrm>
                  <a:off x="5045038" y="5944432"/>
                  <a:ext cx="419100" cy="419100"/>
                </a:xfrm>
                <a:prstGeom prst="rect">
                  <a:avLst/>
                </a:prstGeom>
                <a:noFill/>
                <a:ln>
                  <a:noFill/>
                </a:ln>
              </p:spPr>
            </p:pic>
            <p:pic>
              <p:nvPicPr>
                <p:cNvPr id="1041" name="Shape 1041"/>
                <p:cNvPicPr preferRelativeResize="0"/>
                <p:nvPr/>
              </p:nvPicPr>
              <p:blipFill rotWithShape="1">
                <a:blip r:embed="rId4">
                  <a:alphaModFix/>
                </a:blip>
                <a:srcRect l="59741" t="3794" r="22827" b="78774"/>
                <a:stretch/>
              </p:blipFill>
              <p:spPr>
                <a:xfrm>
                  <a:off x="5873419" y="5944432"/>
                  <a:ext cx="419100" cy="419100"/>
                </a:xfrm>
                <a:prstGeom prst="rect">
                  <a:avLst/>
                </a:prstGeom>
                <a:noFill/>
                <a:ln>
                  <a:noFill/>
                </a:ln>
              </p:spPr>
            </p:pic>
            <p:sp>
              <p:nvSpPr>
                <p:cNvPr id="1042" name="Shape 1042"/>
                <p:cNvSpPr/>
                <p:nvPr/>
              </p:nvSpPr>
              <p:spPr>
                <a:xfrm>
                  <a:off x="5154993" y="5272512"/>
                  <a:ext cx="1009524" cy="981508"/>
                </a:xfrm>
                <a:prstGeom prst="mathMultiply">
                  <a:avLst>
                    <a:gd name="adj1" fmla="val 4887"/>
                  </a:avLst>
                </a:pr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043" name="Shape 1043"/>
                <p:cNvPicPr preferRelativeResize="0"/>
                <p:nvPr/>
              </p:nvPicPr>
              <p:blipFill rotWithShape="1">
                <a:blip r:embed="rId5">
                  <a:alphaModFix/>
                </a:blip>
                <a:srcRect l="11862" t="44550" r="80715" b="40609"/>
                <a:stretch/>
              </p:blipFill>
              <p:spPr>
                <a:xfrm>
                  <a:off x="5501068" y="5551845"/>
                  <a:ext cx="350094" cy="394530"/>
                </a:xfrm>
                <a:prstGeom prst="rect">
                  <a:avLst/>
                </a:prstGeom>
                <a:solidFill>
                  <a:schemeClr val="lt1"/>
                </a:solidFill>
                <a:ln>
                  <a:noFill/>
                </a:ln>
              </p:spPr>
            </p:pic>
          </p:gr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Shape 1049"/>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2.1. Components of a Data Lake - Storage</a:t>
            </a:r>
            <a:endParaRPr sz="2800" b="1" i="0" u="none" strike="noStrike" cap="none">
              <a:solidFill>
                <a:schemeClr val="dk2"/>
              </a:solidFill>
              <a:latin typeface="Arial"/>
              <a:ea typeface="Arial"/>
              <a:cs typeface="Arial"/>
              <a:sym typeface="Arial"/>
            </a:endParaRPr>
          </a:p>
        </p:txBody>
      </p:sp>
      <p:sp>
        <p:nvSpPr>
          <p:cNvPr id="1050" name="Shape 1050"/>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051" name="Shape 1051"/>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285750" marR="0" lvl="1" indent="-171450" algn="l" rtl="0">
              <a:lnSpc>
                <a:spcPct val="90000"/>
              </a:lnSpc>
              <a:spcBef>
                <a:spcPts val="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a:p>
            <a:pPr marL="0" marR="0" lvl="1" indent="0" algn="l" rtl="0">
              <a:lnSpc>
                <a:spcPct val="90000"/>
              </a:lnSpc>
              <a:spcBef>
                <a:spcPts val="1200"/>
              </a:spcBef>
              <a:spcAft>
                <a:spcPts val="0"/>
              </a:spcAft>
              <a:buClr>
                <a:schemeClr val="dk1"/>
              </a:buClr>
              <a:buSzPts val="1800"/>
              <a:buFont typeface="Noto Sans Symbols"/>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grpSp>
        <p:nvGrpSpPr>
          <p:cNvPr id="1052" name="Shape 1052"/>
          <p:cNvGrpSpPr/>
          <p:nvPr/>
        </p:nvGrpSpPr>
        <p:grpSpPr>
          <a:xfrm>
            <a:off x="6992716" y="1169665"/>
            <a:ext cx="4573641" cy="5344829"/>
            <a:chOff x="2813" y="961"/>
            <a:chExt cx="2052" cy="2397"/>
          </a:xfrm>
        </p:grpSpPr>
        <p:sp>
          <p:nvSpPr>
            <p:cNvPr id="1053" name="Shape 1053"/>
            <p:cNvSpPr/>
            <p:nvPr/>
          </p:nvSpPr>
          <p:spPr>
            <a:xfrm>
              <a:off x="4415" y="1626"/>
              <a:ext cx="127" cy="168"/>
            </a:xfrm>
            <a:custGeom>
              <a:avLst/>
              <a:gdLst/>
              <a:ahLst/>
              <a:cxnLst/>
              <a:rect l="0" t="0" r="0" b="0"/>
              <a:pathLst>
                <a:path w="120000" h="120000" extrusionOk="0">
                  <a:moveTo>
                    <a:pt x="11111" y="55774"/>
                  </a:moveTo>
                  <a:cubicBezTo>
                    <a:pt x="0" y="77746"/>
                    <a:pt x="8888" y="101408"/>
                    <a:pt x="31111" y="120000"/>
                  </a:cubicBezTo>
                  <a:cubicBezTo>
                    <a:pt x="64444" y="116619"/>
                    <a:pt x="95555" y="103098"/>
                    <a:pt x="106666" y="81126"/>
                  </a:cubicBezTo>
                  <a:cubicBezTo>
                    <a:pt x="120000" y="59154"/>
                    <a:pt x="117777" y="16901"/>
                    <a:pt x="95555" y="0"/>
                  </a:cubicBezTo>
                  <a:cubicBezTo>
                    <a:pt x="60000" y="1690"/>
                    <a:pt x="22222" y="32112"/>
                    <a:pt x="11111" y="55774"/>
                  </a:cubicBezTo>
                  <a:close/>
                </a:path>
              </a:pathLst>
            </a:custGeom>
            <a:solidFill>
              <a:srgbClr val="56687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54" name="Shape 1054"/>
            <p:cNvSpPr/>
            <p:nvPr/>
          </p:nvSpPr>
          <p:spPr>
            <a:xfrm>
              <a:off x="4261" y="1218"/>
              <a:ext cx="130" cy="166"/>
            </a:xfrm>
            <a:custGeom>
              <a:avLst/>
              <a:gdLst/>
              <a:ahLst/>
              <a:cxnLst/>
              <a:rect l="0" t="0" r="0" b="0"/>
              <a:pathLst>
                <a:path w="120000" h="120000" extrusionOk="0">
                  <a:moveTo>
                    <a:pt x="13090" y="82285"/>
                  </a:moveTo>
                  <a:cubicBezTo>
                    <a:pt x="26181" y="104571"/>
                    <a:pt x="54545" y="118285"/>
                    <a:pt x="89454" y="120000"/>
                  </a:cubicBezTo>
                  <a:cubicBezTo>
                    <a:pt x="111272" y="102857"/>
                    <a:pt x="120000" y="77142"/>
                    <a:pt x="106909" y="54857"/>
                  </a:cubicBezTo>
                  <a:cubicBezTo>
                    <a:pt x="93818" y="32571"/>
                    <a:pt x="54545" y="1714"/>
                    <a:pt x="21818" y="0"/>
                  </a:cubicBezTo>
                  <a:cubicBezTo>
                    <a:pt x="0" y="18857"/>
                    <a:pt x="2181" y="60000"/>
                    <a:pt x="13090" y="82285"/>
                  </a:cubicBezTo>
                  <a:close/>
                </a:path>
              </a:pathLst>
            </a:custGeom>
            <a:solidFill>
              <a:srgbClr val="96E2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55" name="Shape 1055"/>
            <p:cNvSpPr/>
            <p:nvPr/>
          </p:nvSpPr>
          <p:spPr>
            <a:xfrm>
              <a:off x="3452" y="1219"/>
              <a:ext cx="120" cy="177"/>
            </a:xfrm>
            <a:custGeom>
              <a:avLst/>
              <a:gdLst/>
              <a:ahLst/>
              <a:cxnLst/>
              <a:rect l="0" t="0" r="0" b="0"/>
              <a:pathLst>
                <a:path w="120000" h="120000" extrusionOk="0">
                  <a:moveTo>
                    <a:pt x="7058" y="62400"/>
                  </a:moveTo>
                  <a:cubicBezTo>
                    <a:pt x="0" y="84800"/>
                    <a:pt x="16470" y="105600"/>
                    <a:pt x="44705" y="120000"/>
                  </a:cubicBezTo>
                  <a:cubicBezTo>
                    <a:pt x="80000" y="113600"/>
                    <a:pt x="105882" y="97600"/>
                    <a:pt x="112941" y="75200"/>
                  </a:cubicBezTo>
                  <a:cubicBezTo>
                    <a:pt x="120000" y="52800"/>
                    <a:pt x="108235" y="14400"/>
                    <a:pt x="80000" y="0"/>
                  </a:cubicBezTo>
                  <a:cubicBezTo>
                    <a:pt x="44705" y="6400"/>
                    <a:pt x="14117" y="40000"/>
                    <a:pt x="7058" y="62400"/>
                  </a:cubicBezTo>
                  <a:close/>
                </a:path>
              </a:pathLst>
            </a:custGeom>
            <a:solidFill>
              <a:srgbClr val="96E2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56" name="Shape 1056"/>
            <p:cNvSpPr/>
            <p:nvPr/>
          </p:nvSpPr>
          <p:spPr>
            <a:xfrm>
              <a:off x="2912" y="1464"/>
              <a:ext cx="186" cy="112"/>
            </a:xfrm>
            <a:custGeom>
              <a:avLst/>
              <a:gdLst/>
              <a:ahLst/>
              <a:cxnLst/>
              <a:rect l="0" t="0" r="0" b="0"/>
              <a:pathLst>
                <a:path w="120000" h="120000" extrusionOk="0">
                  <a:moveTo>
                    <a:pt x="75949" y="112500"/>
                  </a:moveTo>
                  <a:cubicBezTo>
                    <a:pt x="98734" y="105000"/>
                    <a:pt x="113924" y="77500"/>
                    <a:pt x="120000" y="42500"/>
                  </a:cubicBezTo>
                  <a:cubicBezTo>
                    <a:pt x="104810" y="15000"/>
                    <a:pt x="82025" y="0"/>
                    <a:pt x="59240" y="7500"/>
                  </a:cubicBezTo>
                  <a:cubicBezTo>
                    <a:pt x="37974" y="15000"/>
                    <a:pt x="4556" y="50000"/>
                    <a:pt x="0" y="85000"/>
                  </a:cubicBezTo>
                  <a:cubicBezTo>
                    <a:pt x="15189" y="112500"/>
                    <a:pt x="53164" y="120000"/>
                    <a:pt x="75949" y="112500"/>
                  </a:cubicBezTo>
                  <a:close/>
                </a:path>
              </a:pathLst>
            </a:custGeom>
            <a:solidFill>
              <a:srgbClr val="56687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57" name="Shape 1057"/>
            <p:cNvSpPr/>
            <p:nvPr/>
          </p:nvSpPr>
          <p:spPr>
            <a:xfrm>
              <a:off x="3659" y="1071"/>
              <a:ext cx="173" cy="122"/>
            </a:xfrm>
            <a:custGeom>
              <a:avLst/>
              <a:gdLst/>
              <a:ahLst/>
              <a:cxnLst/>
              <a:rect l="0" t="0" r="0" b="0"/>
              <a:pathLst>
                <a:path w="120000" h="120000" extrusionOk="0">
                  <a:moveTo>
                    <a:pt x="50958" y="106153"/>
                  </a:moveTo>
                  <a:cubicBezTo>
                    <a:pt x="73972" y="120000"/>
                    <a:pt x="100273" y="115384"/>
                    <a:pt x="119999" y="94615"/>
                  </a:cubicBezTo>
                  <a:cubicBezTo>
                    <a:pt x="119999" y="62307"/>
                    <a:pt x="106849" y="32307"/>
                    <a:pt x="83835" y="18461"/>
                  </a:cubicBezTo>
                  <a:cubicBezTo>
                    <a:pt x="62465" y="4615"/>
                    <a:pt x="19726" y="0"/>
                    <a:pt x="0" y="18461"/>
                  </a:cubicBezTo>
                  <a:cubicBezTo>
                    <a:pt x="0" y="53076"/>
                    <a:pt x="29589" y="92307"/>
                    <a:pt x="50958" y="106153"/>
                  </a:cubicBezTo>
                  <a:close/>
                </a:path>
              </a:pathLst>
            </a:custGeom>
            <a:solidFill>
              <a:srgbClr val="96E2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58" name="Shape 1058"/>
            <p:cNvSpPr/>
            <p:nvPr/>
          </p:nvSpPr>
          <p:spPr>
            <a:xfrm>
              <a:off x="4702" y="1626"/>
              <a:ext cx="130" cy="168"/>
            </a:xfrm>
            <a:custGeom>
              <a:avLst/>
              <a:gdLst/>
              <a:ahLst/>
              <a:cxnLst/>
              <a:rect l="0" t="0" r="0" b="0"/>
              <a:pathLst>
                <a:path w="120000" h="120000" extrusionOk="0">
                  <a:moveTo>
                    <a:pt x="15272" y="81126"/>
                  </a:moveTo>
                  <a:cubicBezTo>
                    <a:pt x="26181" y="103098"/>
                    <a:pt x="56727" y="116619"/>
                    <a:pt x="89454" y="120000"/>
                  </a:cubicBezTo>
                  <a:cubicBezTo>
                    <a:pt x="111272" y="101408"/>
                    <a:pt x="120000" y="76056"/>
                    <a:pt x="109090" y="54084"/>
                  </a:cubicBezTo>
                  <a:cubicBezTo>
                    <a:pt x="96000" y="32112"/>
                    <a:pt x="56727" y="1690"/>
                    <a:pt x="24000" y="0"/>
                  </a:cubicBezTo>
                  <a:cubicBezTo>
                    <a:pt x="0" y="18591"/>
                    <a:pt x="2181" y="59154"/>
                    <a:pt x="15272" y="81126"/>
                  </a:cubicBezTo>
                  <a:close/>
                </a:path>
              </a:pathLst>
            </a:custGeom>
            <a:solidFill>
              <a:srgbClr val="56687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59" name="Shape 1059"/>
            <p:cNvSpPr/>
            <p:nvPr/>
          </p:nvSpPr>
          <p:spPr>
            <a:xfrm>
              <a:off x="3194" y="1907"/>
              <a:ext cx="153" cy="150"/>
            </a:xfrm>
            <a:custGeom>
              <a:avLst/>
              <a:gdLst/>
              <a:ahLst/>
              <a:cxnLst/>
              <a:rect l="0" t="0" r="0" b="0"/>
              <a:pathLst>
                <a:path w="120000" h="120000" extrusionOk="0">
                  <a:moveTo>
                    <a:pt x="97846" y="80625"/>
                  </a:moveTo>
                  <a:cubicBezTo>
                    <a:pt x="116307" y="60000"/>
                    <a:pt x="120000" y="31875"/>
                    <a:pt x="108923" y="7500"/>
                  </a:cubicBezTo>
                  <a:cubicBezTo>
                    <a:pt x="81230" y="0"/>
                    <a:pt x="51692" y="7500"/>
                    <a:pt x="33230" y="26250"/>
                  </a:cubicBezTo>
                  <a:cubicBezTo>
                    <a:pt x="14769" y="45000"/>
                    <a:pt x="0" y="88125"/>
                    <a:pt x="9230" y="114375"/>
                  </a:cubicBezTo>
                  <a:cubicBezTo>
                    <a:pt x="36923" y="120000"/>
                    <a:pt x="79384" y="99375"/>
                    <a:pt x="97846" y="80625"/>
                  </a:cubicBezTo>
                  <a:close/>
                </a:path>
              </a:pathLst>
            </a:custGeom>
            <a:solidFill>
              <a:srgbClr val="1CC08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60" name="Shape 1060"/>
            <p:cNvSpPr/>
            <p:nvPr/>
          </p:nvSpPr>
          <p:spPr>
            <a:xfrm>
              <a:off x="2886" y="2504"/>
              <a:ext cx="1837" cy="854"/>
            </a:xfrm>
            <a:custGeom>
              <a:avLst/>
              <a:gdLst/>
              <a:ahLst/>
              <a:cxnLst/>
              <a:rect l="0" t="0" r="0" b="0"/>
              <a:pathLst>
                <a:path w="120000" h="120000" extrusionOk="0">
                  <a:moveTo>
                    <a:pt x="60077" y="120000"/>
                  </a:moveTo>
                  <a:cubicBezTo>
                    <a:pt x="93212" y="120000"/>
                    <a:pt x="120000" y="66149"/>
                    <a:pt x="120000" y="0"/>
                  </a:cubicBezTo>
                  <a:cubicBezTo>
                    <a:pt x="0" y="0"/>
                    <a:pt x="0" y="0"/>
                    <a:pt x="0" y="0"/>
                  </a:cubicBezTo>
                  <a:cubicBezTo>
                    <a:pt x="0" y="66149"/>
                    <a:pt x="26941" y="120000"/>
                    <a:pt x="60077" y="120000"/>
                  </a:cubicBezTo>
                  <a:close/>
                </a:path>
              </a:pathLst>
            </a:custGeom>
            <a:solidFill>
              <a:srgbClr val="96E2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61" name="Shape 1061"/>
            <p:cNvSpPr/>
            <p:nvPr/>
          </p:nvSpPr>
          <p:spPr>
            <a:xfrm>
              <a:off x="3081" y="2504"/>
              <a:ext cx="1446" cy="674"/>
            </a:xfrm>
            <a:custGeom>
              <a:avLst/>
              <a:gdLst/>
              <a:ahLst/>
              <a:cxnLst/>
              <a:rect l="0" t="0" r="0" b="0"/>
              <a:pathLst>
                <a:path w="120000" h="120000" extrusionOk="0">
                  <a:moveTo>
                    <a:pt x="60000" y="119999"/>
                  </a:moveTo>
                  <a:cubicBezTo>
                    <a:pt x="93245" y="119999"/>
                    <a:pt x="120000" y="66105"/>
                    <a:pt x="120000" y="0"/>
                  </a:cubicBezTo>
                  <a:cubicBezTo>
                    <a:pt x="0" y="0"/>
                    <a:pt x="0" y="0"/>
                    <a:pt x="0" y="0"/>
                  </a:cubicBezTo>
                  <a:cubicBezTo>
                    <a:pt x="0" y="66105"/>
                    <a:pt x="26754" y="119999"/>
                    <a:pt x="60000" y="119999"/>
                  </a:cubicBezTo>
                  <a:close/>
                </a:path>
              </a:pathLst>
            </a:custGeom>
            <a:solidFill>
              <a:srgbClr val="D8DAD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62" name="Shape 1062"/>
            <p:cNvSpPr/>
            <p:nvPr/>
          </p:nvSpPr>
          <p:spPr>
            <a:xfrm>
              <a:off x="3266" y="2504"/>
              <a:ext cx="1076" cy="501"/>
            </a:xfrm>
            <a:custGeom>
              <a:avLst/>
              <a:gdLst/>
              <a:ahLst/>
              <a:cxnLst/>
              <a:rect l="0" t="0" r="0" b="0"/>
              <a:pathLst>
                <a:path w="120000" h="120000" extrusionOk="0">
                  <a:moveTo>
                    <a:pt x="60000" y="120000"/>
                  </a:moveTo>
                  <a:cubicBezTo>
                    <a:pt x="93039" y="120000"/>
                    <a:pt x="120000" y="66226"/>
                    <a:pt x="120000" y="0"/>
                  </a:cubicBezTo>
                  <a:cubicBezTo>
                    <a:pt x="0" y="0"/>
                    <a:pt x="0" y="0"/>
                    <a:pt x="0" y="0"/>
                  </a:cubicBezTo>
                  <a:cubicBezTo>
                    <a:pt x="0" y="66226"/>
                    <a:pt x="26960" y="120000"/>
                    <a:pt x="60000" y="120000"/>
                  </a:cubicBezTo>
                  <a:close/>
                </a:path>
              </a:pathLst>
            </a:custGeom>
            <a:solidFill>
              <a:srgbClr val="56687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63" name="Shape 1063"/>
            <p:cNvSpPr/>
            <p:nvPr/>
          </p:nvSpPr>
          <p:spPr>
            <a:xfrm>
              <a:off x="2813" y="961"/>
              <a:ext cx="2052" cy="1860"/>
            </a:xfrm>
            <a:custGeom>
              <a:avLst/>
              <a:gdLst/>
              <a:ahLst/>
              <a:cxnLst/>
              <a:rect l="0" t="0" r="0" b="0"/>
              <a:pathLst>
                <a:path w="120000" h="120000" extrusionOk="0">
                  <a:moveTo>
                    <a:pt x="119445" y="48152"/>
                  </a:moveTo>
                  <a:cubicBezTo>
                    <a:pt x="119583" y="48000"/>
                    <a:pt x="119583" y="48000"/>
                    <a:pt x="119445" y="48152"/>
                  </a:cubicBezTo>
                  <a:cubicBezTo>
                    <a:pt x="119445" y="48152"/>
                    <a:pt x="119445" y="48152"/>
                    <a:pt x="119445" y="48152"/>
                  </a:cubicBezTo>
                  <a:cubicBezTo>
                    <a:pt x="119445" y="48152"/>
                    <a:pt x="119445" y="48305"/>
                    <a:pt x="119445" y="48305"/>
                  </a:cubicBezTo>
                  <a:cubicBezTo>
                    <a:pt x="119445" y="48458"/>
                    <a:pt x="119445" y="48611"/>
                    <a:pt x="119445" y="48611"/>
                  </a:cubicBezTo>
                  <a:cubicBezTo>
                    <a:pt x="119445" y="48611"/>
                    <a:pt x="119445" y="48611"/>
                    <a:pt x="119445" y="48458"/>
                  </a:cubicBezTo>
                  <a:cubicBezTo>
                    <a:pt x="119028" y="49834"/>
                    <a:pt x="118612" y="51210"/>
                    <a:pt x="118196" y="52585"/>
                  </a:cubicBezTo>
                  <a:cubicBezTo>
                    <a:pt x="117780" y="53808"/>
                    <a:pt x="117364" y="54726"/>
                    <a:pt x="116531" y="55643"/>
                  </a:cubicBezTo>
                  <a:cubicBezTo>
                    <a:pt x="116393" y="55949"/>
                    <a:pt x="115976" y="56254"/>
                    <a:pt x="115838" y="56407"/>
                  </a:cubicBezTo>
                  <a:cubicBezTo>
                    <a:pt x="114312" y="57936"/>
                    <a:pt x="112508" y="59312"/>
                    <a:pt x="110843" y="60382"/>
                  </a:cubicBezTo>
                  <a:cubicBezTo>
                    <a:pt x="109317" y="61299"/>
                    <a:pt x="107653" y="61757"/>
                    <a:pt x="105988" y="61757"/>
                  </a:cubicBezTo>
                  <a:cubicBezTo>
                    <a:pt x="103491" y="61910"/>
                    <a:pt x="100855" y="61605"/>
                    <a:pt x="98219" y="61605"/>
                  </a:cubicBezTo>
                  <a:cubicBezTo>
                    <a:pt x="94890" y="61452"/>
                    <a:pt x="91421" y="61452"/>
                    <a:pt x="88092" y="61299"/>
                  </a:cubicBezTo>
                  <a:cubicBezTo>
                    <a:pt x="88924" y="60535"/>
                    <a:pt x="90312" y="60229"/>
                    <a:pt x="91283" y="59923"/>
                  </a:cubicBezTo>
                  <a:cubicBezTo>
                    <a:pt x="92670" y="59312"/>
                    <a:pt x="94057" y="58853"/>
                    <a:pt x="95167" y="58089"/>
                  </a:cubicBezTo>
                  <a:cubicBezTo>
                    <a:pt x="97109" y="57019"/>
                    <a:pt x="98913" y="55796"/>
                    <a:pt x="100716" y="54573"/>
                  </a:cubicBezTo>
                  <a:cubicBezTo>
                    <a:pt x="101549" y="54114"/>
                    <a:pt x="102381" y="53503"/>
                    <a:pt x="103213" y="53044"/>
                  </a:cubicBezTo>
                  <a:cubicBezTo>
                    <a:pt x="103907" y="52585"/>
                    <a:pt x="104739" y="52127"/>
                    <a:pt x="105294" y="51515"/>
                  </a:cubicBezTo>
                  <a:cubicBezTo>
                    <a:pt x="106959" y="49834"/>
                    <a:pt x="107791" y="47694"/>
                    <a:pt x="108624" y="45401"/>
                  </a:cubicBezTo>
                  <a:cubicBezTo>
                    <a:pt x="107514" y="47388"/>
                    <a:pt x="106682" y="49528"/>
                    <a:pt x="104878" y="51057"/>
                  </a:cubicBezTo>
                  <a:cubicBezTo>
                    <a:pt x="104046" y="51974"/>
                    <a:pt x="102381" y="52433"/>
                    <a:pt x="101410" y="53044"/>
                  </a:cubicBezTo>
                  <a:cubicBezTo>
                    <a:pt x="100439" y="53656"/>
                    <a:pt x="99468" y="54114"/>
                    <a:pt x="98358" y="54573"/>
                  </a:cubicBezTo>
                  <a:cubicBezTo>
                    <a:pt x="96554" y="55337"/>
                    <a:pt x="95028" y="56407"/>
                    <a:pt x="93225" y="57019"/>
                  </a:cubicBezTo>
                  <a:cubicBezTo>
                    <a:pt x="91421" y="57783"/>
                    <a:pt x="89341" y="58242"/>
                    <a:pt x="87537" y="59006"/>
                  </a:cubicBezTo>
                  <a:cubicBezTo>
                    <a:pt x="85456" y="59923"/>
                    <a:pt x="83791" y="61299"/>
                    <a:pt x="81988" y="62522"/>
                  </a:cubicBezTo>
                  <a:cubicBezTo>
                    <a:pt x="82265" y="61146"/>
                    <a:pt x="82543" y="58853"/>
                    <a:pt x="82820" y="57783"/>
                  </a:cubicBezTo>
                  <a:cubicBezTo>
                    <a:pt x="83098" y="56713"/>
                    <a:pt x="83514" y="55796"/>
                    <a:pt x="83930" y="54878"/>
                  </a:cubicBezTo>
                  <a:cubicBezTo>
                    <a:pt x="85179" y="53197"/>
                    <a:pt x="86705" y="51363"/>
                    <a:pt x="88369" y="50140"/>
                  </a:cubicBezTo>
                  <a:cubicBezTo>
                    <a:pt x="90173" y="48917"/>
                    <a:pt x="91421" y="47541"/>
                    <a:pt x="92393" y="45707"/>
                  </a:cubicBezTo>
                  <a:cubicBezTo>
                    <a:pt x="92670" y="44484"/>
                    <a:pt x="92947" y="43261"/>
                    <a:pt x="92947" y="42038"/>
                  </a:cubicBezTo>
                  <a:cubicBezTo>
                    <a:pt x="92947" y="41579"/>
                    <a:pt x="92947" y="41121"/>
                    <a:pt x="92947" y="40662"/>
                  </a:cubicBezTo>
                  <a:cubicBezTo>
                    <a:pt x="92670" y="38980"/>
                    <a:pt x="92254" y="37146"/>
                    <a:pt x="91976" y="35312"/>
                  </a:cubicBezTo>
                  <a:cubicBezTo>
                    <a:pt x="92115" y="37146"/>
                    <a:pt x="92254" y="38980"/>
                    <a:pt x="92393" y="40815"/>
                  </a:cubicBezTo>
                  <a:cubicBezTo>
                    <a:pt x="92393" y="41121"/>
                    <a:pt x="92393" y="41579"/>
                    <a:pt x="92393" y="42038"/>
                  </a:cubicBezTo>
                  <a:cubicBezTo>
                    <a:pt x="92254" y="44178"/>
                    <a:pt x="91144" y="46012"/>
                    <a:pt x="89479" y="47541"/>
                  </a:cubicBezTo>
                  <a:cubicBezTo>
                    <a:pt x="88092" y="48611"/>
                    <a:pt x="86566" y="49528"/>
                    <a:pt x="85040" y="50598"/>
                  </a:cubicBezTo>
                  <a:cubicBezTo>
                    <a:pt x="83236" y="52127"/>
                    <a:pt x="81710" y="54114"/>
                    <a:pt x="80739" y="56254"/>
                  </a:cubicBezTo>
                  <a:cubicBezTo>
                    <a:pt x="80184" y="57477"/>
                    <a:pt x="79907" y="58700"/>
                    <a:pt x="79630" y="59923"/>
                  </a:cubicBezTo>
                  <a:cubicBezTo>
                    <a:pt x="79352" y="61299"/>
                    <a:pt x="78797" y="62828"/>
                    <a:pt x="78381" y="64203"/>
                  </a:cubicBezTo>
                  <a:cubicBezTo>
                    <a:pt x="74358" y="65579"/>
                    <a:pt x="70196" y="67108"/>
                    <a:pt x="66173" y="68484"/>
                  </a:cubicBezTo>
                  <a:cubicBezTo>
                    <a:pt x="65341" y="68789"/>
                    <a:pt x="64508" y="69095"/>
                    <a:pt x="63537" y="69401"/>
                  </a:cubicBezTo>
                  <a:cubicBezTo>
                    <a:pt x="62843" y="69707"/>
                    <a:pt x="62011" y="70012"/>
                    <a:pt x="61456" y="69248"/>
                  </a:cubicBezTo>
                  <a:cubicBezTo>
                    <a:pt x="61040" y="68484"/>
                    <a:pt x="60763" y="67566"/>
                    <a:pt x="60485" y="66649"/>
                  </a:cubicBezTo>
                  <a:cubicBezTo>
                    <a:pt x="60069" y="65579"/>
                    <a:pt x="59791" y="64662"/>
                    <a:pt x="60763" y="63592"/>
                  </a:cubicBezTo>
                  <a:cubicBezTo>
                    <a:pt x="61456" y="62675"/>
                    <a:pt x="62289" y="61910"/>
                    <a:pt x="63121" y="60993"/>
                  </a:cubicBezTo>
                  <a:cubicBezTo>
                    <a:pt x="65618" y="58089"/>
                    <a:pt x="68670" y="55337"/>
                    <a:pt x="70890" y="52127"/>
                  </a:cubicBezTo>
                  <a:cubicBezTo>
                    <a:pt x="72000" y="50445"/>
                    <a:pt x="72554" y="48611"/>
                    <a:pt x="72971" y="46624"/>
                  </a:cubicBezTo>
                  <a:cubicBezTo>
                    <a:pt x="75606" y="44025"/>
                    <a:pt x="78242" y="41426"/>
                    <a:pt x="80878" y="38675"/>
                  </a:cubicBezTo>
                  <a:cubicBezTo>
                    <a:pt x="81433" y="38216"/>
                    <a:pt x="81988" y="37605"/>
                    <a:pt x="82682" y="37299"/>
                  </a:cubicBezTo>
                  <a:cubicBezTo>
                    <a:pt x="83514" y="36840"/>
                    <a:pt x="84485" y="36687"/>
                    <a:pt x="85317" y="36535"/>
                  </a:cubicBezTo>
                  <a:cubicBezTo>
                    <a:pt x="86289" y="36229"/>
                    <a:pt x="87260" y="35770"/>
                    <a:pt x="88231" y="35159"/>
                  </a:cubicBezTo>
                  <a:cubicBezTo>
                    <a:pt x="90034" y="33783"/>
                    <a:pt x="91005" y="31949"/>
                    <a:pt x="92115" y="29808"/>
                  </a:cubicBezTo>
                  <a:cubicBezTo>
                    <a:pt x="93502" y="26904"/>
                    <a:pt x="95028" y="24000"/>
                    <a:pt x="96554" y="21095"/>
                  </a:cubicBezTo>
                  <a:cubicBezTo>
                    <a:pt x="94473" y="24611"/>
                    <a:pt x="92531" y="28127"/>
                    <a:pt x="90312" y="31490"/>
                  </a:cubicBezTo>
                  <a:cubicBezTo>
                    <a:pt x="88924" y="33783"/>
                    <a:pt x="86705" y="34853"/>
                    <a:pt x="84208" y="35312"/>
                  </a:cubicBezTo>
                  <a:cubicBezTo>
                    <a:pt x="82959" y="35617"/>
                    <a:pt x="81433" y="36076"/>
                    <a:pt x="80462" y="36840"/>
                  </a:cubicBezTo>
                  <a:cubicBezTo>
                    <a:pt x="80462" y="36840"/>
                    <a:pt x="80462" y="36840"/>
                    <a:pt x="80462" y="36993"/>
                  </a:cubicBezTo>
                  <a:cubicBezTo>
                    <a:pt x="80046" y="37146"/>
                    <a:pt x="79491" y="37605"/>
                    <a:pt x="79213" y="37910"/>
                  </a:cubicBezTo>
                  <a:cubicBezTo>
                    <a:pt x="77549" y="39286"/>
                    <a:pt x="75468" y="42038"/>
                    <a:pt x="73664" y="42496"/>
                  </a:cubicBezTo>
                  <a:cubicBezTo>
                    <a:pt x="73942" y="40509"/>
                    <a:pt x="74774" y="38522"/>
                    <a:pt x="74774" y="36382"/>
                  </a:cubicBezTo>
                  <a:cubicBezTo>
                    <a:pt x="74913" y="33783"/>
                    <a:pt x="74635" y="31337"/>
                    <a:pt x="73664" y="29044"/>
                  </a:cubicBezTo>
                  <a:cubicBezTo>
                    <a:pt x="75745" y="26598"/>
                    <a:pt x="77687" y="24305"/>
                    <a:pt x="79630" y="22012"/>
                  </a:cubicBezTo>
                  <a:cubicBezTo>
                    <a:pt x="81294" y="20178"/>
                    <a:pt x="83098" y="18191"/>
                    <a:pt x="84208" y="15898"/>
                  </a:cubicBezTo>
                  <a:cubicBezTo>
                    <a:pt x="84763" y="14828"/>
                    <a:pt x="85040" y="13757"/>
                    <a:pt x="85179" y="12687"/>
                  </a:cubicBezTo>
                  <a:cubicBezTo>
                    <a:pt x="85317" y="10700"/>
                    <a:pt x="84763" y="9171"/>
                    <a:pt x="84208" y="7337"/>
                  </a:cubicBezTo>
                  <a:cubicBezTo>
                    <a:pt x="83514" y="4891"/>
                    <a:pt x="82820" y="2445"/>
                    <a:pt x="82127" y="0"/>
                  </a:cubicBezTo>
                  <a:cubicBezTo>
                    <a:pt x="82404" y="1681"/>
                    <a:pt x="82820" y="3363"/>
                    <a:pt x="83098" y="5044"/>
                  </a:cubicBezTo>
                  <a:cubicBezTo>
                    <a:pt x="83791" y="7949"/>
                    <a:pt x="84763" y="10700"/>
                    <a:pt x="83930" y="13605"/>
                  </a:cubicBezTo>
                  <a:cubicBezTo>
                    <a:pt x="83930" y="13605"/>
                    <a:pt x="83930" y="13757"/>
                    <a:pt x="83930" y="13757"/>
                  </a:cubicBezTo>
                  <a:cubicBezTo>
                    <a:pt x="83098" y="15745"/>
                    <a:pt x="81849" y="17273"/>
                    <a:pt x="80462" y="18649"/>
                  </a:cubicBezTo>
                  <a:cubicBezTo>
                    <a:pt x="77826" y="21248"/>
                    <a:pt x="75190" y="23847"/>
                    <a:pt x="72693" y="26445"/>
                  </a:cubicBezTo>
                  <a:cubicBezTo>
                    <a:pt x="72416" y="25834"/>
                    <a:pt x="72000" y="25070"/>
                    <a:pt x="71722" y="24305"/>
                  </a:cubicBezTo>
                  <a:cubicBezTo>
                    <a:pt x="69641" y="20178"/>
                    <a:pt x="64924" y="18038"/>
                    <a:pt x="63121" y="13605"/>
                  </a:cubicBezTo>
                  <a:cubicBezTo>
                    <a:pt x="61595" y="10089"/>
                    <a:pt x="60069" y="6573"/>
                    <a:pt x="58543" y="2904"/>
                  </a:cubicBezTo>
                  <a:cubicBezTo>
                    <a:pt x="59930" y="7031"/>
                    <a:pt x="61179" y="11159"/>
                    <a:pt x="62843" y="15133"/>
                  </a:cubicBezTo>
                  <a:cubicBezTo>
                    <a:pt x="62843" y="15286"/>
                    <a:pt x="62982" y="15439"/>
                    <a:pt x="62982" y="15592"/>
                  </a:cubicBezTo>
                  <a:cubicBezTo>
                    <a:pt x="64924" y="19108"/>
                    <a:pt x="68531" y="21401"/>
                    <a:pt x="70057" y="25070"/>
                  </a:cubicBezTo>
                  <a:cubicBezTo>
                    <a:pt x="70751" y="27210"/>
                    <a:pt x="71445" y="29197"/>
                    <a:pt x="72138" y="31184"/>
                  </a:cubicBezTo>
                  <a:cubicBezTo>
                    <a:pt x="73248" y="36535"/>
                    <a:pt x="71445" y="42191"/>
                    <a:pt x="69086" y="46929"/>
                  </a:cubicBezTo>
                  <a:cubicBezTo>
                    <a:pt x="66728" y="51821"/>
                    <a:pt x="62843" y="55490"/>
                    <a:pt x="58682" y="58853"/>
                  </a:cubicBezTo>
                  <a:cubicBezTo>
                    <a:pt x="58265" y="59159"/>
                    <a:pt x="57849" y="59464"/>
                    <a:pt x="57294" y="59312"/>
                  </a:cubicBezTo>
                  <a:cubicBezTo>
                    <a:pt x="56739" y="59159"/>
                    <a:pt x="56323" y="58700"/>
                    <a:pt x="56046" y="58394"/>
                  </a:cubicBezTo>
                  <a:cubicBezTo>
                    <a:pt x="53271" y="55031"/>
                    <a:pt x="50774" y="51974"/>
                    <a:pt x="51745" y="47541"/>
                  </a:cubicBezTo>
                  <a:cubicBezTo>
                    <a:pt x="52023" y="45554"/>
                    <a:pt x="52855" y="43872"/>
                    <a:pt x="53687" y="42191"/>
                  </a:cubicBezTo>
                  <a:cubicBezTo>
                    <a:pt x="54520" y="40662"/>
                    <a:pt x="54797" y="39286"/>
                    <a:pt x="54797" y="37452"/>
                  </a:cubicBezTo>
                  <a:cubicBezTo>
                    <a:pt x="54797" y="35617"/>
                    <a:pt x="54104" y="33630"/>
                    <a:pt x="53549" y="31796"/>
                  </a:cubicBezTo>
                  <a:cubicBezTo>
                    <a:pt x="53271" y="31031"/>
                    <a:pt x="52994" y="30267"/>
                    <a:pt x="52855" y="29503"/>
                  </a:cubicBezTo>
                  <a:cubicBezTo>
                    <a:pt x="52855" y="30114"/>
                    <a:pt x="52994" y="30878"/>
                    <a:pt x="53132" y="31643"/>
                  </a:cubicBezTo>
                  <a:cubicBezTo>
                    <a:pt x="53410" y="33477"/>
                    <a:pt x="53965" y="35464"/>
                    <a:pt x="53687" y="37452"/>
                  </a:cubicBezTo>
                  <a:cubicBezTo>
                    <a:pt x="53549" y="37910"/>
                    <a:pt x="53410" y="38216"/>
                    <a:pt x="53410" y="38675"/>
                  </a:cubicBezTo>
                  <a:cubicBezTo>
                    <a:pt x="52994" y="40203"/>
                    <a:pt x="52023" y="41579"/>
                    <a:pt x="51190" y="42955"/>
                  </a:cubicBezTo>
                  <a:cubicBezTo>
                    <a:pt x="51052" y="43261"/>
                    <a:pt x="49387" y="40050"/>
                    <a:pt x="49387" y="39745"/>
                  </a:cubicBezTo>
                  <a:cubicBezTo>
                    <a:pt x="48832" y="38675"/>
                    <a:pt x="48416" y="37146"/>
                    <a:pt x="47722" y="36229"/>
                  </a:cubicBezTo>
                  <a:cubicBezTo>
                    <a:pt x="45919" y="33630"/>
                    <a:pt x="42867" y="32713"/>
                    <a:pt x="40231" y="31337"/>
                  </a:cubicBezTo>
                  <a:cubicBezTo>
                    <a:pt x="38982" y="30573"/>
                    <a:pt x="38011" y="29808"/>
                    <a:pt x="37179" y="28585"/>
                  </a:cubicBezTo>
                  <a:cubicBezTo>
                    <a:pt x="36069" y="27057"/>
                    <a:pt x="35236" y="25070"/>
                    <a:pt x="34265" y="23388"/>
                  </a:cubicBezTo>
                  <a:cubicBezTo>
                    <a:pt x="32878" y="20942"/>
                    <a:pt x="31630" y="18496"/>
                    <a:pt x="30242" y="16203"/>
                  </a:cubicBezTo>
                  <a:cubicBezTo>
                    <a:pt x="32184" y="20178"/>
                    <a:pt x="34127" y="24305"/>
                    <a:pt x="35930" y="28433"/>
                  </a:cubicBezTo>
                  <a:cubicBezTo>
                    <a:pt x="36901" y="30114"/>
                    <a:pt x="37872" y="31337"/>
                    <a:pt x="39537" y="32407"/>
                  </a:cubicBezTo>
                  <a:cubicBezTo>
                    <a:pt x="42173" y="33936"/>
                    <a:pt x="45364" y="35159"/>
                    <a:pt x="46751" y="38216"/>
                  </a:cubicBezTo>
                  <a:cubicBezTo>
                    <a:pt x="47445" y="39439"/>
                    <a:pt x="47583" y="40815"/>
                    <a:pt x="48000" y="42191"/>
                  </a:cubicBezTo>
                  <a:cubicBezTo>
                    <a:pt x="48416" y="43566"/>
                    <a:pt x="49248" y="44789"/>
                    <a:pt x="49109" y="46165"/>
                  </a:cubicBezTo>
                  <a:cubicBezTo>
                    <a:pt x="49109" y="47235"/>
                    <a:pt x="48416" y="48305"/>
                    <a:pt x="48277" y="49375"/>
                  </a:cubicBezTo>
                  <a:cubicBezTo>
                    <a:pt x="48000" y="50445"/>
                    <a:pt x="48000" y="51668"/>
                    <a:pt x="48277" y="52738"/>
                  </a:cubicBezTo>
                  <a:cubicBezTo>
                    <a:pt x="48554" y="54114"/>
                    <a:pt x="48971" y="55490"/>
                    <a:pt x="49803" y="56713"/>
                  </a:cubicBezTo>
                  <a:cubicBezTo>
                    <a:pt x="46890" y="54420"/>
                    <a:pt x="44115" y="52280"/>
                    <a:pt x="41341" y="49834"/>
                  </a:cubicBezTo>
                  <a:cubicBezTo>
                    <a:pt x="39121" y="47694"/>
                    <a:pt x="36763" y="45554"/>
                    <a:pt x="34543" y="43566"/>
                  </a:cubicBezTo>
                  <a:cubicBezTo>
                    <a:pt x="32462" y="41732"/>
                    <a:pt x="29826" y="40050"/>
                    <a:pt x="28578" y="37757"/>
                  </a:cubicBezTo>
                  <a:cubicBezTo>
                    <a:pt x="27329" y="35770"/>
                    <a:pt x="26774" y="33324"/>
                    <a:pt x="25942" y="31337"/>
                  </a:cubicBezTo>
                  <a:cubicBezTo>
                    <a:pt x="24832" y="28585"/>
                    <a:pt x="23861" y="25834"/>
                    <a:pt x="22751" y="23235"/>
                  </a:cubicBezTo>
                  <a:cubicBezTo>
                    <a:pt x="23306" y="25222"/>
                    <a:pt x="23861" y="27210"/>
                    <a:pt x="24416" y="29044"/>
                  </a:cubicBezTo>
                  <a:cubicBezTo>
                    <a:pt x="24832" y="30726"/>
                    <a:pt x="25387" y="32560"/>
                    <a:pt x="25803" y="34242"/>
                  </a:cubicBezTo>
                  <a:cubicBezTo>
                    <a:pt x="26358" y="36076"/>
                    <a:pt x="26635" y="37910"/>
                    <a:pt x="27606" y="39439"/>
                  </a:cubicBezTo>
                  <a:cubicBezTo>
                    <a:pt x="26080" y="38675"/>
                    <a:pt x="24554" y="37910"/>
                    <a:pt x="23028" y="37299"/>
                  </a:cubicBezTo>
                  <a:cubicBezTo>
                    <a:pt x="22890" y="37146"/>
                    <a:pt x="22196" y="36687"/>
                    <a:pt x="21780" y="36535"/>
                  </a:cubicBezTo>
                  <a:cubicBezTo>
                    <a:pt x="19699" y="34547"/>
                    <a:pt x="17895" y="32407"/>
                    <a:pt x="15953" y="30420"/>
                  </a:cubicBezTo>
                  <a:cubicBezTo>
                    <a:pt x="17479" y="32560"/>
                    <a:pt x="19005" y="35006"/>
                    <a:pt x="20947" y="36993"/>
                  </a:cubicBezTo>
                  <a:cubicBezTo>
                    <a:pt x="21225" y="37299"/>
                    <a:pt x="21502" y="37452"/>
                    <a:pt x="21641" y="37757"/>
                  </a:cubicBezTo>
                  <a:cubicBezTo>
                    <a:pt x="23167" y="38828"/>
                    <a:pt x="24693" y="39745"/>
                    <a:pt x="26219" y="40815"/>
                  </a:cubicBezTo>
                  <a:cubicBezTo>
                    <a:pt x="28161" y="42038"/>
                    <a:pt x="29965" y="43108"/>
                    <a:pt x="31768" y="44331"/>
                  </a:cubicBezTo>
                  <a:cubicBezTo>
                    <a:pt x="36208" y="49375"/>
                    <a:pt x="40786" y="54267"/>
                    <a:pt x="45502" y="59006"/>
                  </a:cubicBezTo>
                  <a:cubicBezTo>
                    <a:pt x="46473" y="59770"/>
                    <a:pt x="47722" y="60840"/>
                    <a:pt x="48277" y="61910"/>
                  </a:cubicBezTo>
                  <a:cubicBezTo>
                    <a:pt x="48554" y="62369"/>
                    <a:pt x="48693" y="62980"/>
                    <a:pt x="48971" y="63592"/>
                  </a:cubicBezTo>
                  <a:cubicBezTo>
                    <a:pt x="49387" y="64815"/>
                    <a:pt x="49803" y="66191"/>
                    <a:pt x="50219" y="67566"/>
                  </a:cubicBezTo>
                  <a:cubicBezTo>
                    <a:pt x="43838" y="63898"/>
                    <a:pt x="37456" y="60382"/>
                    <a:pt x="31491" y="56407"/>
                  </a:cubicBezTo>
                  <a:cubicBezTo>
                    <a:pt x="30658" y="55796"/>
                    <a:pt x="30104" y="54878"/>
                    <a:pt x="29687" y="54114"/>
                  </a:cubicBezTo>
                  <a:cubicBezTo>
                    <a:pt x="28994" y="53044"/>
                    <a:pt x="28300" y="52127"/>
                    <a:pt x="27606" y="51363"/>
                  </a:cubicBezTo>
                  <a:cubicBezTo>
                    <a:pt x="26219" y="49987"/>
                    <a:pt x="24554" y="48764"/>
                    <a:pt x="22751" y="48000"/>
                  </a:cubicBezTo>
                  <a:cubicBezTo>
                    <a:pt x="20809" y="47235"/>
                    <a:pt x="18589" y="46777"/>
                    <a:pt x="16508" y="46012"/>
                  </a:cubicBezTo>
                  <a:cubicBezTo>
                    <a:pt x="14289" y="44942"/>
                    <a:pt x="11930" y="44178"/>
                    <a:pt x="9710" y="43261"/>
                  </a:cubicBezTo>
                  <a:cubicBezTo>
                    <a:pt x="8184" y="42802"/>
                    <a:pt x="6658" y="42343"/>
                    <a:pt x="5687" y="41121"/>
                  </a:cubicBezTo>
                  <a:cubicBezTo>
                    <a:pt x="4578" y="39745"/>
                    <a:pt x="3745" y="38063"/>
                    <a:pt x="2913" y="36535"/>
                  </a:cubicBezTo>
                  <a:cubicBezTo>
                    <a:pt x="1942" y="34853"/>
                    <a:pt x="832" y="33171"/>
                    <a:pt x="0" y="31337"/>
                  </a:cubicBezTo>
                  <a:cubicBezTo>
                    <a:pt x="693" y="33019"/>
                    <a:pt x="1526" y="34547"/>
                    <a:pt x="2358" y="36076"/>
                  </a:cubicBezTo>
                  <a:cubicBezTo>
                    <a:pt x="3190" y="37757"/>
                    <a:pt x="3884" y="39745"/>
                    <a:pt x="5132" y="41426"/>
                  </a:cubicBezTo>
                  <a:cubicBezTo>
                    <a:pt x="6658" y="43414"/>
                    <a:pt x="8878" y="44025"/>
                    <a:pt x="11098" y="44942"/>
                  </a:cubicBezTo>
                  <a:cubicBezTo>
                    <a:pt x="13179" y="45859"/>
                    <a:pt x="15121" y="46777"/>
                    <a:pt x="17202" y="47694"/>
                  </a:cubicBezTo>
                  <a:cubicBezTo>
                    <a:pt x="19144" y="48458"/>
                    <a:pt x="21086" y="49375"/>
                    <a:pt x="23028" y="50140"/>
                  </a:cubicBezTo>
                  <a:cubicBezTo>
                    <a:pt x="24277" y="50751"/>
                    <a:pt x="25109" y="51668"/>
                    <a:pt x="25942" y="52738"/>
                  </a:cubicBezTo>
                  <a:cubicBezTo>
                    <a:pt x="23306" y="51363"/>
                    <a:pt x="20670" y="51668"/>
                    <a:pt x="17895" y="51821"/>
                  </a:cubicBezTo>
                  <a:cubicBezTo>
                    <a:pt x="16092" y="51821"/>
                    <a:pt x="14150" y="51974"/>
                    <a:pt x="12346" y="52127"/>
                  </a:cubicBezTo>
                  <a:cubicBezTo>
                    <a:pt x="14427" y="52127"/>
                    <a:pt x="16508" y="52280"/>
                    <a:pt x="18589" y="52433"/>
                  </a:cubicBezTo>
                  <a:cubicBezTo>
                    <a:pt x="20254" y="52433"/>
                    <a:pt x="22057" y="52433"/>
                    <a:pt x="23722" y="53197"/>
                  </a:cubicBezTo>
                  <a:cubicBezTo>
                    <a:pt x="24416" y="53503"/>
                    <a:pt x="24971" y="53808"/>
                    <a:pt x="25526" y="54267"/>
                  </a:cubicBezTo>
                  <a:cubicBezTo>
                    <a:pt x="26635" y="55031"/>
                    <a:pt x="27884" y="56101"/>
                    <a:pt x="28994" y="57019"/>
                  </a:cubicBezTo>
                  <a:cubicBezTo>
                    <a:pt x="28994" y="57019"/>
                    <a:pt x="28994" y="57019"/>
                    <a:pt x="28994" y="57019"/>
                  </a:cubicBezTo>
                  <a:cubicBezTo>
                    <a:pt x="24000" y="57936"/>
                    <a:pt x="19144" y="59006"/>
                    <a:pt x="14150" y="59770"/>
                  </a:cubicBezTo>
                  <a:cubicBezTo>
                    <a:pt x="12763" y="59923"/>
                    <a:pt x="11375" y="60229"/>
                    <a:pt x="9988" y="60382"/>
                  </a:cubicBezTo>
                  <a:cubicBezTo>
                    <a:pt x="8601" y="60687"/>
                    <a:pt x="7491" y="61146"/>
                    <a:pt x="6104" y="61452"/>
                  </a:cubicBezTo>
                  <a:cubicBezTo>
                    <a:pt x="4023" y="62063"/>
                    <a:pt x="1942" y="61605"/>
                    <a:pt x="0" y="60535"/>
                  </a:cubicBezTo>
                  <a:cubicBezTo>
                    <a:pt x="2219" y="62063"/>
                    <a:pt x="4439" y="62369"/>
                    <a:pt x="6936" y="61910"/>
                  </a:cubicBezTo>
                  <a:cubicBezTo>
                    <a:pt x="10543" y="61299"/>
                    <a:pt x="14011" y="60840"/>
                    <a:pt x="17618" y="60382"/>
                  </a:cubicBezTo>
                  <a:cubicBezTo>
                    <a:pt x="20947" y="60229"/>
                    <a:pt x="24277" y="59923"/>
                    <a:pt x="27606" y="59617"/>
                  </a:cubicBezTo>
                  <a:cubicBezTo>
                    <a:pt x="28578" y="59464"/>
                    <a:pt x="29549" y="59464"/>
                    <a:pt x="30520" y="59312"/>
                  </a:cubicBezTo>
                  <a:cubicBezTo>
                    <a:pt x="30797" y="59312"/>
                    <a:pt x="31491" y="59312"/>
                    <a:pt x="31491" y="59159"/>
                  </a:cubicBezTo>
                  <a:cubicBezTo>
                    <a:pt x="38150" y="64509"/>
                    <a:pt x="45225" y="69401"/>
                    <a:pt x="52161" y="74445"/>
                  </a:cubicBezTo>
                  <a:cubicBezTo>
                    <a:pt x="53687" y="75515"/>
                    <a:pt x="53271" y="77656"/>
                    <a:pt x="53132" y="79337"/>
                  </a:cubicBezTo>
                  <a:cubicBezTo>
                    <a:pt x="52994" y="81783"/>
                    <a:pt x="52855" y="84229"/>
                    <a:pt x="52716" y="86675"/>
                  </a:cubicBezTo>
                  <a:cubicBezTo>
                    <a:pt x="52578" y="88509"/>
                    <a:pt x="52578" y="90343"/>
                    <a:pt x="52439" y="92178"/>
                  </a:cubicBezTo>
                  <a:cubicBezTo>
                    <a:pt x="52300" y="93401"/>
                    <a:pt x="52023" y="94471"/>
                    <a:pt x="51606" y="95388"/>
                  </a:cubicBezTo>
                  <a:cubicBezTo>
                    <a:pt x="50497" y="97987"/>
                    <a:pt x="47861" y="99515"/>
                    <a:pt x="45225" y="99515"/>
                  </a:cubicBezTo>
                  <a:cubicBezTo>
                    <a:pt x="38150" y="99515"/>
                    <a:pt x="38150" y="99515"/>
                    <a:pt x="38150" y="99515"/>
                  </a:cubicBezTo>
                  <a:cubicBezTo>
                    <a:pt x="38150" y="110828"/>
                    <a:pt x="47028" y="120000"/>
                    <a:pt x="57988" y="120000"/>
                  </a:cubicBezTo>
                  <a:cubicBezTo>
                    <a:pt x="68947" y="120000"/>
                    <a:pt x="77826" y="110828"/>
                    <a:pt x="77826" y="99515"/>
                  </a:cubicBezTo>
                  <a:cubicBezTo>
                    <a:pt x="69502" y="99515"/>
                    <a:pt x="69502" y="99515"/>
                    <a:pt x="69502" y="99515"/>
                  </a:cubicBezTo>
                  <a:cubicBezTo>
                    <a:pt x="65757" y="99515"/>
                    <a:pt x="62566" y="96458"/>
                    <a:pt x="62427" y="92636"/>
                  </a:cubicBezTo>
                  <a:cubicBezTo>
                    <a:pt x="62427" y="92331"/>
                    <a:pt x="62427" y="92178"/>
                    <a:pt x="62427" y="91872"/>
                  </a:cubicBezTo>
                  <a:cubicBezTo>
                    <a:pt x="62566" y="89885"/>
                    <a:pt x="62705" y="87745"/>
                    <a:pt x="62843" y="85757"/>
                  </a:cubicBezTo>
                  <a:cubicBezTo>
                    <a:pt x="62982" y="83464"/>
                    <a:pt x="63121" y="81324"/>
                    <a:pt x="63260" y="79184"/>
                  </a:cubicBezTo>
                  <a:cubicBezTo>
                    <a:pt x="63260" y="78726"/>
                    <a:pt x="63260" y="78267"/>
                    <a:pt x="63260" y="77808"/>
                  </a:cubicBezTo>
                  <a:cubicBezTo>
                    <a:pt x="63398" y="77044"/>
                    <a:pt x="63121" y="76127"/>
                    <a:pt x="63260" y="75363"/>
                  </a:cubicBezTo>
                  <a:cubicBezTo>
                    <a:pt x="63537" y="74445"/>
                    <a:pt x="64647" y="74140"/>
                    <a:pt x="65341" y="73834"/>
                  </a:cubicBezTo>
                  <a:cubicBezTo>
                    <a:pt x="69780" y="71847"/>
                    <a:pt x="74219" y="69859"/>
                    <a:pt x="78658" y="67872"/>
                  </a:cubicBezTo>
                  <a:cubicBezTo>
                    <a:pt x="79630" y="67414"/>
                    <a:pt x="80601" y="66955"/>
                    <a:pt x="81572" y="66496"/>
                  </a:cubicBezTo>
                  <a:cubicBezTo>
                    <a:pt x="82543" y="65885"/>
                    <a:pt x="83375" y="65121"/>
                    <a:pt x="84208" y="64509"/>
                  </a:cubicBezTo>
                  <a:cubicBezTo>
                    <a:pt x="85872" y="63286"/>
                    <a:pt x="87676" y="63745"/>
                    <a:pt x="89479" y="63592"/>
                  </a:cubicBezTo>
                  <a:cubicBezTo>
                    <a:pt x="91283" y="63592"/>
                    <a:pt x="93086" y="63592"/>
                    <a:pt x="94890" y="63439"/>
                  </a:cubicBezTo>
                  <a:cubicBezTo>
                    <a:pt x="98497" y="63439"/>
                    <a:pt x="101965" y="63286"/>
                    <a:pt x="105572" y="63133"/>
                  </a:cubicBezTo>
                  <a:cubicBezTo>
                    <a:pt x="107375" y="63133"/>
                    <a:pt x="109317" y="62828"/>
                    <a:pt x="110843" y="61605"/>
                  </a:cubicBezTo>
                  <a:cubicBezTo>
                    <a:pt x="112786" y="60076"/>
                    <a:pt x="114867" y="58394"/>
                    <a:pt x="116670" y="56560"/>
                  </a:cubicBezTo>
                  <a:cubicBezTo>
                    <a:pt x="118751" y="53808"/>
                    <a:pt x="119167" y="49987"/>
                    <a:pt x="120000" y="46624"/>
                  </a:cubicBezTo>
                  <a:cubicBezTo>
                    <a:pt x="119861" y="47082"/>
                    <a:pt x="119722" y="47694"/>
                    <a:pt x="119445" y="48152"/>
                  </a:cubicBezTo>
                  <a:close/>
                </a:path>
              </a:pathLst>
            </a:custGeom>
            <a:solidFill>
              <a:srgbClr val="D8DAD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grpSp>
        <p:nvGrpSpPr>
          <p:cNvPr id="1064" name="Shape 1064"/>
          <p:cNvGrpSpPr/>
          <p:nvPr/>
        </p:nvGrpSpPr>
        <p:grpSpPr>
          <a:xfrm>
            <a:off x="1044399" y="1377988"/>
            <a:ext cx="4876112" cy="699074"/>
            <a:chOff x="1044399" y="1419553"/>
            <a:chExt cx="4876112" cy="699074"/>
          </a:xfrm>
        </p:grpSpPr>
        <p:grpSp>
          <p:nvGrpSpPr>
            <p:cNvPr id="1065" name="Shape 1065"/>
            <p:cNvGrpSpPr/>
            <p:nvPr/>
          </p:nvGrpSpPr>
          <p:grpSpPr>
            <a:xfrm>
              <a:off x="1044399" y="1419553"/>
              <a:ext cx="699075" cy="699074"/>
              <a:chOff x="1044399" y="1577809"/>
              <a:chExt cx="699075" cy="699074"/>
            </a:xfrm>
          </p:grpSpPr>
          <p:sp>
            <p:nvSpPr>
              <p:cNvPr id="1066" name="Shape 1066"/>
              <p:cNvSpPr/>
              <p:nvPr/>
            </p:nvSpPr>
            <p:spPr>
              <a:xfrm>
                <a:off x="1044399" y="1577809"/>
                <a:ext cx="699075" cy="699074"/>
              </a:xfrm>
              <a:prstGeom prst="ellipse">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67" name="Shape 1067"/>
              <p:cNvSpPr/>
              <p:nvPr/>
            </p:nvSpPr>
            <p:spPr>
              <a:xfrm>
                <a:off x="1254273" y="1787682"/>
                <a:ext cx="279327" cy="279327"/>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rgbClr val="FFFFFF"/>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Arial"/>
                  <a:ea typeface="Arial"/>
                  <a:cs typeface="Arial"/>
                  <a:sym typeface="Arial"/>
                </a:endParaRPr>
              </a:p>
            </p:txBody>
          </p:sp>
        </p:grpSp>
        <p:sp>
          <p:nvSpPr>
            <p:cNvPr id="1068" name="Shape 1068"/>
            <p:cNvSpPr txBox="1"/>
            <p:nvPr/>
          </p:nvSpPr>
          <p:spPr>
            <a:xfrm>
              <a:off x="1890220" y="1586838"/>
              <a:ext cx="4030291" cy="364504"/>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1" i="0" u="none" strike="noStrike" cap="none">
                  <a:solidFill>
                    <a:schemeClr val="dk1"/>
                  </a:solidFill>
                  <a:latin typeface="Arial"/>
                  <a:ea typeface="Arial"/>
                  <a:cs typeface="Arial"/>
                  <a:sym typeface="Arial"/>
                </a:rPr>
                <a:t>High durability</a:t>
              </a:r>
              <a:endParaRPr sz="1800" b="1" i="0" u="none" strike="noStrike" cap="none">
                <a:solidFill>
                  <a:srgbClr val="000000"/>
                </a:solidFill>
                <a:latin typeface="Arial"/>
                <a:ea typeface="Arial"/>
                <a:cs typeface="Arial"/>
                <a:sym typeface="Arial"/>
              </a:endParaRPr>
            </a:p>
          </p:txBody>
        </p:sp>
      </p:grpSp>
      <p:cxnSp>
        <p:nvCxnSpPr>
          <p:cNvPr id="1069" name="Shape 1069"/>
          <p:cNvCxnSpPr/>
          <p:nvPr/>
        </p:nvCxnSpPr>
        <p:spPr>
          <a:xfrm>
            <a:off x="1186962" y="2254823"/>
            <a:ext cx="4909038" cy="0"/>
          </a:xfrm>
          <a:prstGeom prst="straightConnector1">
            <a:avLst/>
          </a:prstGeom>
          <a:noFill/>
          <a:ln w="9525" cap="flat" cmpd="sng">
            <a:solidFill>
              <a:srgbClr val="16BF7F"/>
            </a:solidFill>
            <a:prstDash val="solid"/>
            <a:round/>
            <a:headEnd type="none" w="sm" len="sm"/>
            <a:tailEnd type="none" w="sm" len="sm"/>
          </a:ln>
        </p:spPr>
      </p:cxnSp>
      <p:grpSp>
        <p:nvGrpSpPr>
          <p:cNvPr id="1070" name="Shape 1070"/>
          <p:cNvGrpSpPr/>
          <p:nvPr/>
        </p:nvGrpSpPr>
        <p:grpSpPr>
          <a:xfrm>
            <a:off x="1044399" y="2432584"/>
            <a:ext cx="4891265" cy="699074"/>
            <a:chOff x="1044399" y="2501003"/>
            <a:chExt cx="4891265" cy="699074"/>
          </a:xfrm>
        </p:grpSpPr>
        <p:grpSp>
          <p:nvGrpSpPr>
            <p:cNvPr id="1071" name="Shape 1071"/>
            <p:cNvGrpSpPr/>
            <p:nvPr/>
          </p:nvGrpSpPr>
          <p:grpSpPr>
            <a:xfrm>
              <a:off x="1044399" y="2501003"/>
              <a:ext cx="699075" cy="699074"/>
              <a:chOff x="1044399" y="1577809"/>
              <a:chExt cx="699075" cy="699074"/>
            </a:xfrm>
          </p:grpSpPr>
          <p:sp>
            <p:nvSpPr>
              <p:cNvPr id="1072" name="Shape 1072"/>
              <p:cNvSpPr/>
              <p:nvPr/>
            </p:nvSpPr>
            <p:spPr>
              <a:xfrm>
                <a:off x="1044399" y="1577809"/>
                <a:ext cx="699075" cy="699074"/>
              </a:xfrm>
              <a:prstGeom prst="ellipse">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73" name="Shape 1073"/>
              <p:cNvSpPr/>
              <p:nvPr/>
            </p:nvSpPr>
            <p:spPr>
              <a:xfrm>
                <a:off x="1254273" y="1787682"/>
                <a:ext cx="279327" cy="279327"/>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rgbClr val="FFFFFF"/>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Arial"/>
                  <a:ea typeface="Arial"/>
                  <a:cs typeface="Arial"/>
                  <a:sym typeface="Arial"/>
                </a:endParaRPr>
              </a:p>
            </p:txBody>
          </p:sp>
        </p:grpSp>
        <p:sp>
          <p:nvSpPr>
            <p:cNvPr id="1074" name="Shape 1074"/>
            <p:cNvSpPr txBox="1"/>
            <p:nvPr/>
          </p:nvSpPr>
          <p:spPr>
            <a:xfrm>
              <a:off x="1890220" y="2682921"/>
              <a:ext cx="4045444" cy="335238"/>
            </a:xfrm>
            <a:prstGeom prst="rect">
              <a:avLst/>
            </a:prstGeom>
            <a:noFill/>
            <a:ln>
              <a:noFill/>
            </a:ln>
          </p:spPr>
          <p:txBody>
            <a:bodyPr spcFirstLastPara="1" wrap="square" lIns="91425" tIns="45700" rIns="91425" bIns="45700" anchor="ctr" anchorCtr="0">
              <a:noAutofit/>
            </a:bodyPr>
            <a:lstStyle/>
            <a:p>
              <a:pPr marL="0" marR="0" lvl="1" indent="0" algn="l" rtl="0">
                <a:lnSpc>
                  <a:spcPct val="90000"/>
                </a:lnSpc>
                <a:spcBef>
                  <a:spcPts val="0"/>
                </a:spcBef>
                <a:spcAft>
                  <a:spcPts val="0"/>
                </a:spcAft>
                <a:buClr>
                  <a:schemeClr val="dk1"/>
                </a:buClr>
                <a:buSzPts val="1800"/>
                <a:buFont typeface="Arial"/>
                <a:buNone/>
              </a:pPr>
              <a:r>
                <a:rPr lang="en-US" sz="1800" b="1" i="0" u="none" strike="noStrike" cap="none">
                  <a:solidFill>
                    <a:schemeClr val="dk1"/>
                  </a:solidFill>
                  <a:latin typeface="Arial"/>
                  <a:ea typeface="Arial"/>
                  <a:cs typeface="Arial"/>
                  <a:sym typeface="Arial"/>
                </a:rPr>
                <a:t>High scalability</a:t>
              </a:r>
              <a:endParaRPr/>
            </a:p>
          </p:txBody>
        </p:sp>
      </p:grpSp>
      <p:cxnSp>
        <p:nvCxnSpPr>
          <p:cNvPr id="1075" name="Shape 1075"/>
          <p:cNvCxnSpPr/>
          <p:nvPr/>
        </p:nvCxnSpPr>
        <p:spPr>
          <a:xfrm>
            <a:off x="1186962" y="3309419"/>
            <a:ext cx="4909038" cy="0"/>
          </a:xfrm>
          <a:prstGeom prst="straightConnector1">
            <a:avLst/>
          </a:prstGeom>
          <a:noFill/>
          <a:ln w="9525" cap="flat" cmpd="sng">
            <a:solidFill>
              <a:srgbClr val="16BF7F"/>
            </a:solidFill>
            <a:prstDash val="solid"/>
            <a:round/>
            <a:headEnd type="none" w="sm" len="sm"/>
            <a:tailEnd type="none" w="sm" len="sm"/>
          </a:ln>
        </p:spPr>
      </p:cxnSp>
      <p:grpSp>
        <p:nvGrpSpPr>
          <p:cNvPr id="1076" name="Shape 1076"/>
          <p:cNvGrpSpPr/>
          <p:nvPr/>
        </p:nvGrpSpPr>
        <p:grpSpPr>
          <a:xfrm>
            <a:off x="1044399" y="3487180"/>
            <a:ext cx="4828946" cy="699074"/>
            <a:chOff x="1044399" y="3562393"/>
            <a:chExt cx="4828946" cy="699074"/>
          </a:xfrm>
        </p:grpSpPr>
        <p:grpSp>
          <p:nvGrpSpPr>
            <p:cNvPr id="1077" name="Shape 1077"/>
            <p:cNvGrpSpPr/>
            <p:nvPr/>
          </p:nvGrpSpPr>
          <p:grpSpPr>
            <a:xfrm>
              <a:off x="1044399" y="3562393"/>
              <a:ext cx="699075" cy="699074"/>
              <a:chOff x="1044399" y="1577809"/>
              <a:chExt cx="699075" cy="699074"/>
            </a:xfrm>
          </p:grpSpPr>
          <p:sp>
            <p:nvSpPr>
              <p:cNvPr id="1078" name="Shape 1078"/>
              <p:cNvSpPr/>
              <p:nvPr/>
            </p:nvSpPr>
            <p:spPr>
              <a:xfrm>
                <a:off x="1044399" y="1577809"/>
                <a:ext cx="699075" cy="699074"/>
              </a:xfrm>
              <a:prstGeom prst="ellipse">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79" name="Shape 1079"/>
              <p:cNvSpPr/>
              <p:nvPr/>
            </p:nvSpPr>
            <p:spPr>
              <a:xfrm>
                <a:off x="1254273" y="1787682"/>
                <a:ext cx="279327" cy="279327"/>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rgbClr val="FFFFFF"/>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Arial"/>
                  <a:ea typeface="Arial"/>
                  <a:cs typeface="Arial"/>
                  <a:sym typeface="Arial"/>
                </a:endParaRPr>
              </a:p>
            </p:txBody>
          </p:sp>
        </p:grpSp>
        <p:sp>
          <p:nvSpPr>
            <p:cNvPr id="1080" name="Shape 1080"/>
            <p:cNvSpPr txBox="1"/>
            <p:nvPr/>
          </p:nvSpPr>
          <p:spPr>
            <a:xfrm>
              <a:off x="1906182" y="3713493"/>
              <a:ext cx="3967163" cy="396875"/>
            </a:xfrm>
            <a:prstGeom prst="rect">
              <a:avLst/>
            </a:prstGeom>
            <a:noFill/>
            <a:ln>
              <a:noFill/>
            </a:ln>
          </p:spPr>
          <p:txBody>
            <a:bodyPr spcFirstLastPara="1" wrap="square" lIns="91425" tIns="45700" rIns="91425" bIns="45700" anchor="ctr" anchorCtr="0">
              <a:noAutofit/>
            </a:bodyPr>
            <a:lstStyle/>
            <a:p>
              <a:pPr marL="0" marR="0" lvl="1" indent="0" algn="l" rtl="0">
                <a:lnSpc>
                  <a:spcPct val="90000"/>
                </a:lnSpc>
                <a:spcBef>
                  <a:spcPts val="0"/>
                </a:spcBef>
                <a:spcAft>
                  <a:spcPts val="0"/>
                </a:spcAft>
                <a:buClr>
                  <a:schemeClr val="dk1"/>
                </a:buClr>
                <a:buSzPts val="1800"/>
                <a:buFont typeface="Arial"/>
                <a:buNone/>
              </a:pPr>
              <a:r>
                <a:rPr lang="en-US" sz="1800" b="1" i="0" u="none" strike="noStrike" cap="none">
                  <a:solidFill>
                    <a:schemeClr val="dk1"/>
                  </a:solidFill>
                  <a:latin typeface="Arial"/>
                  <a:ea typeface="Arial"/>
                  <a:cs typeface="Arial"/>
                  <a:sym typeface="Arial"/>
                </a:rPr>
                <a:t>Stores raw data</a:t>
              </a:r>
              <a:endParaRPr/>
            </a:p>
          </p:txBody>
        </p:sp>
      </p:grpSp>
      <p:cxnSp>
        <p:nvCxnSpPr>
          <p:cNvPr id="1081" name="Shape 1081"/>
          <p:cNvCxnSpPr/>
          <p:nvPr/>
        </p:nvCxnSpPr>
        <p:spPr>
          <a:xfrm>
            <a:off x="1186962" y="4364015"/>
            <a:ext cx="4909038" cy="0"/>
          </a:xfrm>
          <a:prstGeom prst="straightConnector1">
            <a:avLst/>
          </a:prstGeom>
          <a:noFill/>
          <a:ln w="9525" cap="flat" cmpd="sng">
            <a:solidFill>
              <a:srgbClr val="16BF7F"/>
            </a:solidFill>
            <a:prstDash val="solid"/>
            <a:round/>
            <a:headEnd type="none" w="sm" len="sm"/>
            <a:tailEnd type="none" w="sm" len="sm"/>
          </a:ln>
        </p:spPr>
      </p:cxnSp>
      <p:grpSp>
        <p:nvGrpSpPr>
          <p:cNvPr id="1082" name="Shape 1082"/>
          <p:cNvGrpSpPr/>
          <p:nvPr/>
        </p:nvGrpSpPr>
        <p:grpSpPr>
          <a:xfrm>
            <a:off x="1044399" y="4541776"/>
            <a:ext cx="4828946" cy="699074"/>
            <a:chOff x="1044399" y="4697161"/>
            <a:chExt cx="4828946" cy="699074"/>
          </a:xfrm>
        </p:grpSpPr>
        <p:grpSp>
          <p:nvGrpSpPr>
            <p:cNvPr id="1083" name="Shape 1083"/>
            <p:cNvGrpSpPr/>
            <p:nvPr/>
          </p:nvGrpSpPr>
          <p:grpSpPr>
            <a:xfrm>
              <a:off x="1044399" y="4697161"/>
              <a:ext cx="699075" cy="699074"/>
              <a:chOff x="1044399" y="1577809"/>
              <a:chExt cx="699075" cy="699074"/>
            </a:xfrm>
          </p:grpSpPr>
          <p:sp>
            <p:nvSpPr>
              <p:cNvPr id="1084" name="Shape 1084"/>
              <p:cNvSpPr/>
              <p:nvPr/>
            </p:nvSpPr>
            <p:spPr>
              <a:xfrm>
                <a:off x="1044399" y="1577809"/>
                <a:ext cx="699075" cy="699074"/>
              </a:xfrm>
              <a:prstGeom prst="ellipse">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85" name="Shape 1085"/>
              <p:cNvSpPr/>
              <p:nvPr/>
            </p:nvSpPr>
            <p:spPr>
              <a:xfrm>
                <a:off x="1254273" y="1787682"/>
                <a:ext cx="279327" cy="279327"/>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rgbClr val="FFFFFF"/>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Arial"/>
                  <a:ea typeface="Arial"/>
                  <a:cs typeface="Arial"/>
                  <a:sym typeface="Arial"/>
                </a:endParaRPr>
              </a:p>
            </p:txBody>
          </p:sp>
        </p:grpSp>
        <p:sp>
          <p:nvSpPr>
            <p:cNvPr id="1086" name="Shape 1086"/>
            <p:cNvSpPr txBox="1"/>
            <p:nvPr/>
          </p:nvSpPr>
          <p:spPr>
            <a:xfrm>
              <a:off x="1906182" y="4848261"/>
              <a:ext cx="3967163" cy="396875"/>
            </a:xfrm>
            <a:prstGeom prst="rect">
              <a:avLst/>
            </a:prstGeom>
            <a:noFill/>
            <a:ln>
              <a:noFill/>
            </a:ln>
          </p:spPr>
          <p:txBody>
            <a:bodyPr spcFirstLastPara="1" wrap="square" lIns="91425" tIns="45700" rIns="91425" bIns="45700" anchor="ctr" anchorCtr="0">
              <a:noAutofit/>
            </a:bodyPr>
            <a:lstStyle/>
            <a:p>
              <a:pPr marL="0" marR="0" lvl="1" indent="0" algn="l" rtl="0">
                <a:lnSpc>
                  <a:spcPct val="90000"/>
                </a:lnSpc>
                <a:spcBef>
                  <a:spcPts val="0"/>
                </a:spcBef>
                <a:spcAft>
                  <a:spcPts val="0"/>
                </a:spcAft>
                <a:buClr>
                  <a:schemeClr val="dk1"/>
                </a:buClr>
                <a:buSzPts val="1800"/>
                <a:buFont typeface="Arial"/>
                <a:buNone/>
              </a:pPr>
              <a:r>
                <a:rPr lang="en-US" sz="1800" b="1" i="0" u="none" strike="noStrike" cap="none">
                  <a:solidFill>
                    <a:schemeClr val="dk1"/>
                  </a:solidFill>
                  <a:latin typeface="Arial"/>
                  <a:ea typeface="Arial"/>
                  <a:cs typeface="Arial"/>
                  <a:sym typeface="Arial"/>
                </a:rPr>
                <a:t>Support for any type of data</a:t>
              </a:r>
              <a:endParaRPr/>
            </a:p>
          </p:txBody>
        </p:sp>
      </p:grpSp>
      <p:cxnSp>
        <p:nvCxnSpPr>
          <p:cNvPr id="1087" name="Shape 1087"/>
          <p:cNvCxnSpPr/>
          <p:nvPr/>
        </p:nvCxnSpPr>
        <p:spPr>
          <a:xfrm>
            <a:off x="1186962" y="5418611"/>
            <a:ext cx="4909038" cy="0"/>
          </a:xfrm>
          <a:prstGeom prst="straightConnector1">
            <a:avLst/>
          </a:prstGeom>
          <a:noFill/>
          <a:ln w="9525" cap="flat" cmpd="sng">
            <a:solidFill>
              <a:srgbClr val="16BF7F"/>
            </a:solidFill>
            <a:prstDash val="solid"/>
            <a:round/>
            <a:headEnd type="none" w="sm" len="sm"/>
            <a:tailEnd type="none" w="sm" len="sm"/>
          </a:ln>
        </p:spPr>
      </p:cxnSp>
      <p:grpSp>
        <p:nvGrpSpPr>
          <p:cNvPr id="1088" name="Shape 1088"/>
          <p:cNvGrpSpPr/>
          <p:nvPr/>
        </p:nvGrpSpPr>
        <p:grpSpPr>
          <a:xfrm>
            <a:off x="1044399" y="5596372"/>
            <a:ext cx="4828946" cy="699074"/>
            <a:chOff x="1044399" y="5722565"/>
            <a:chExt cx="4828946" cy="699074"/>
          </a:xfrm>
        </p:grpSpPr>
        <p:grpSp>
          <p:nvGrpSpPr>
            <p:cNvPr id="1089" name="Shape 1089"/>
            <p:cNvGrpSpPr/>
            <p:nvPr/>
          </p:nvGrpSpPr>
          <p:grpSpPr>
            <a:xfrm>
              <a:off x="1044399" y="5722565"/>
              <a:ext cx="699075" cy="699074"/>
              <a:chOff x="1044399" y="1577809"/>
              <a:chExt cx="699075" cy="699074"/>
            </a:xfrm>
          </p:grpSpPr>
          <p:sp>
            <p:nvSpPr>
              <p:cNvPr id="1090" name="Shape 1090"/>
              <p:cNvSpPr/>
              <p:nvPr/>
            </p:nvSpPr>
            <p:spPr>
              <a:xfrm>
                <a:off x="1044399" y="1577809"/>
                <a:ext cx="699075" cy="699074"/>
              </a:xfrm>
              <a:prstGeom prst="ellipse">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91" name="Shape 1091"/>
              <p:cNvSpPr/>
              <p:nvPr/>
            </p:nvSpPr>
            <p:spPr>
              <a:xfrm>
                <a:off x="1254273" y="1787682"/>
                <a:ext cx="279327" cy="279327"/>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rgbClr val="FFFFFF"/>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Arial"/>
                  <a:ea typeface="Arial"/>
                  <a:cs typeface="Arial"/>
                  <a:sym typeface="Arial"/>
                </a:endParaRPr>
              </a:p>
            </p:txBody>
          </p:sp>
        </p:grpSp>
        <p:sp>
          <p:nvSpPr>
            <p:cNvPr id="1092" name="Shape 1092"/>
            <p:cNvSpPr txBox="1"/>
            <p:nvPr/>
          </p:nvSpPr>
          <p:spPr>
            <a:xfrm>
              <a:off x="1906182" y="5873665"/>
              <a:ext cx="3967163" cy="396875"/>
            </a:xfrm>
            <a:prstGeom prst="rect">
              <a:avLst/>
            </a:prstGeom>
            <a:noFill/>
            <a:ln>
              <a:noFill/>
            </a:ln>
          </p:spPr>
          <p:txBody>
            <a:bodyPr spcFirstLastPara="1" wrap="square" lIns="91425" tIns="45700" rIns="91425" bIns="45700" anchor="ctr" anchorCtr="0">
              <a:noAutofit/>
            </a:bodyPr>
            <a:lstStyle/>
            <a:p>
              <a:pPr marL="0" marR="0" lvl="1" indent="0" algn="l" rtl="0">
                <a:lnSpc>
                  <a:spcPct val="90000"/>
                </a:lnSpc>
                <a:spcBef>
                  <a:spcPts val="0"/>
                </a:spcBef>
                <a:spcAft>
                  <a:spcPts val="0"/>
                </a:spcAft>
                <a:buClr>
                  <a:schemeClr val="dk1"/>
                </a:buClr>
                <a:buSzPts val="1800"/>
                <a:buFont typeface="Arial"/>
                <a:buNone/>
              </a:pPr>
              <a:r>
                <a:rPr lang="en-US" sz="1800" b="1" i="0" u="none" strike="noStrike" cap="none">
                  <a:solidFill>
                    <a:schemeClr val="dk1"/>
                  </a:solidFill>
                  <a:latin typeface="Arial"/>
                  <a:ea typeface="Arial"/>
                  <a:cs typeface="Arial"/>
                  <a:sym typeface="Arial"/>
                </a:rPr>
                <a:t>Low cost</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1098" name="Shape 1098"/>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2.2. Components of a Data Lake - Catalogue and Search</a:t>
            </a:r>
            <a:endParaRPr sz="2800" b="1" i="0" u="none" strike="noStrike" cap="none">
              <a:solidFill>
                <a:schemeClr val="dk2"/>
              </a:solidFill>
              <a:latin typeface="Arial"/>
              <a:ea typeface="Arial"/>
              <a:cs typeface="Arial"/>
              <a:sym typeface="Arial"/>
            </a:endParaRPr>
          </a:p>
        </p:txBody>
      </p:sp>
      <p:sp>
        <p:nvSpPr>
          <p:cNvPr id="1099" name="Shape 1099"/>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a:t>
            </a:r>
            <a:r>
              <a:rPr lang="en-US" sz="1600" b="0" i="0" u="none" strike="noStrike" cap="none">
                <a:solidFill>
                  <a:srgbClr val="0EC07D"/>
                </a:solidFill>
                <a:latin typeface="Arial"/>
                <a:ea typeface="Arial"/>
                <a:cs typeface="Arial"/>
                <a:sym typeface="Arial"/>
              </a:rPr>
              <a:t> Data Lake Essentials</a:t>
            </a:r>
            <a:endParaRPr sz="1600" b="0" i="0" u="none" strike="noStrike" cap="none">
              <a:solidFill>
                <a:srgbClr val="0EC07D"/>
              </a:solidFill>
              <a:latin typeface="Arial"/>
              <a:ea typeface="Arial"/>
              <a:cs typeface="Arial"/>
              <a:sym typeface="Arial"/>
            </a:endParaRPr>
          </a:p>
        </p:txBody>
      </p:sp>
      <p:sp>
        <p:nvSpPr>
          <p:cNvPr id="1100" name="Shape 1100"/>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grpSp>
        <p:nvGrpSpPr>
          <p:cNvPr id="1101" name="Shape 1101"/>
          <p:cNvGrpSpPr/>
          <p:nvPr/>
        </p:nvGrpSpPr>
        <p:grpSpPr>
          <a:xfrm>
            <a:off x="609371" y="1486003"/>
            <a:ext cx="7486879" cy="528030"/>
            <a:chOff x="609371" y="1486003"/>
            <a:chExt cx="10178791" cy="528030"/>
          </a:xfrm>
        </p:grpSpPr>
        <p:sp>
          <p:nvSpPr>
            <p:cNvPr id="1102" name="Shape 1102"/>
            <p:cNvSpPr/>
            <p:nvPr/>
          </p:nvSpPr>
          <p:spPr>
            <a:xfrm>
              <a:off x="668305" y="1486003"/>
              <a:ext cx="10119857" cy="528030"/>
            </a:xfrm>
            <a:prstGeom prst="roundRect">
              <a:avLst>
                <a:gd name="adj" fmla="val 22171"/>
              </a:avLst>
            </a:prstGeom>
            <a:solidFill>
              <a:srgbClr val="0EC07D"/>
            </a:solidFill>
            <a:ln>
              <a:noFill/>
            </a:ln>
            <a:effectLst>
              <a:outerShdw blurRad="38100" dist="25400" dir="5400000" rotWithShape="0">
                <a:srgbClr val="000000">
                  <a:alpha val="34509"/>
                </a:srgbClr>
              </a:outerShdw>
            </a:effectLst>
          </p:spPr>
          <p:txBody>
            <a:bodyPr spcFirstLastPara="1" wrap="square" lIns="91425" tIns="91425" rIns="91425" bIns="91425" anchor="ctr" anchorCtr="0">
              <a:noAutofit/>
            </a:bodyPr>
            <a:lstStyle/>
            <a:p>
              <a:pPr marL="274320" marR="0" lvl="0" indent="0" algn="l" rtl="0">
                <a:lnSpc>
                  <a:spcPct val="90000"/>
                </a:lnSpc>
                <a:spcBef>
                  <a:spcPts val="0"/>
                </a:spcBef>
                <a:spcAft>
                  <a:spcPts val="0"/>
                </a:spcAft>
                <a:buClr>
                  <a:schemeClr val="dk1"/>
                </a:buClr>
                <a:buSzPts val="2000"/>
                <a:buFont typeface="Arial"/>
                <a:buNone/>
              </a:pPr>
              <a:r>
                <a:rPr lang="en-US" sz="2000" b="0" i="0" u="none" strike="noStrike" cap="none">
                  <a:solidFill>
                    <a:schemeClr val="dk1"/>
                  </a:solidFill>
                  <a:latin typeface="Arial"/>
                  <a:ea typeface="Arial"/>
                  <a:cs typeface="Arial"/>
                  <a:sym typeface="Arial"/>
                </a:rPr>
                <a:t>Metadata lake</a:t>
              </a:r>
              <a:endParaRPr/>
            </a:p>
          </p:txBody>
        </p:sp>
        <p:sp>
          <p:nvSpPr>
            <p:cNvPr id="1103" name="Shape 1103"/>
            <p:cNvSpPr/>
            <p:nvPr/>
          </p:nvSpPr>
          <p:spPr>
            <a:xfrm>
              <a:off x="609371" y="1644831"/>
              <a:ext cx="373100" cy="210375"/>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grpSp>
      <p:grpSp>
        <p:nvGrpSpPr>
          <p:cNvPr id="1104" name="Shape 1104"/>
          <p:cNvGrpSpPr/>
          <p:nvPr/>
        </p:nvGrpSpPr>
        <p:grpSpPr>
          <a:xfrm>
            <a:off x="609371" y="2218452"/>
            <a:ext cx="7486879" cy="528030"/>
            <a:chOff x="609371" y="2328760"/>
            <a:chExt cx="10178791" cy="528030"/>
          </a:xfrm>
        </p:grpSpPr>
        <p:sp>
          <p:nvSpPr>
            <p:cNvPr id="1105" name="Shape 1105"/>
            <p:cNvSpPr/>
            <p:nvPr/>
          </p:nvSpPr>
          <p:spPr>
            <a:xfrm>
              <a:off x="668305" y="2328760"/>
              <a:ext cx="10119857" cy="528030"/>
            </a:xfrm>
            <a:prstGeom prst="roundRect">
              <a:avLst>
                <a:gd name="adj" fmla="val 22171"/>
              </a:avLst>
            </a:prstGeom>
            <a:solidFill>
              <a:srgbClr val="0FCB83"/>
            </a:solidFill>
            <a:ln>
              <a:noFill/>
            </a:ln>
            <a:effectLst>
              <a:outerShdw blurRad="38100" dist="25400" dir="5400000" rotWithShape="0">
                <a:srgbClr val="000000">
                  <a:alpha val="34509"/>
                </a:srgbClr>
              </a:outerShdw>
            </a:effectLst>
          </p:spPr>
          <p:txBody>
            <a:bodyPr spcFirstLastPara="1" wrap="square" lIns="91425" tIns="91425" rIns="91425" bIns="91425" anchor="ctr" anchorCtr="0">
              <a:noAutofit/>
            </a:bodyPr>
            <a:lstStyle/>
            <a:p>
              <a:pPr marL="274320" marR="0" lvl="0" indent="0" algn="l" rtl="0">
                <a:lnSpc>
                  <a:spcPct val="90000"/>
                </a:lnSpc>
                <a:spcBef>
                  <a:spcPts val="0"/>
                </a:spcBef>
                <a:spcAft>
                  <a:spcPts val="0"/>
                </a:spcAft>
                <a:buClr>
                  <a:schemeClr val="dk1"/>
                </a:buClr>
                <a:buSzPts val="2000"/>
                <a:buFont typeface="Arial"/>
                <a:buNone/>
              </a:pPr>
              <a:r>
                <a:rPr lang="en-US" sz="2000" b="0" i="0" u="none" strike="noStrike" cap="none">
                  <a:solidFill>
                    <a:schemeClr val="dk1"/>
                  </a:solidFill>
                  <a:latin typeface="Arial"/>
                  <a:ea typeface="Arial"/>
                  <a:cs typeface="Arial"/>
                  <a:sym typeface="Arial"/>
                </a:rPr>
                <a:t>Classification</a:t>
              </a:r>
              <a:endParaRPr/>
            </a:p>
          </p:txBody>
        </p:sp>
        <p:sp>
          <p:nvSpPr>
            <p:cNvPr id="1106" name="Shape 1106"/>
            <p:cNvSpPr/>
            <p:nvPr/>
          </p:nvSpPr>
          <p:spPr>
            <a:xfrm>
              <a:off x="609371" y="2487588"/>
              <a:ext cx="373100" cy="210375"/>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grpSp>
      <p:grpSp>
        <p:nvGrpSpPr>
          <p:cNvPr id="1107" name="Shape 1107"/>
          <p:cNvGrpSpPr/>
          <p:nvPr/>
        </p:nvGrpSpPr>
        <p:grpSpPr>
          <a:xfrm>
            <a:off x="609371" y="2950901"/>
            <a:ext cx="7486879" cy="528030"/>
            <a:chOff x="609371" y="2982832"/>
            <a:chExt cx="10178791" cy="528030"/>
          </a:xfrm>
        </p:grpSpPr>
        <p:sp>
          <p:nvSpPr>
            <p:cNvPr id="1108" name="Shape 1108"/>
            <p:cNvSpPr/>
            <p:nvPr/>
          </p:nvSpPr>
          <p:spPr>
            <a:xfrm>
              <a:off x="668305" y="2982832"/>
              <a:ext cx="10119857" cy="528030"/>
            </a:xfrm>
            <a:prstGeom prst="roundRect">
              <a:avLst>
                <a:gd name="adj" fmla="val 22171"/>
              </a:avLst>
            </a:prstGeom>
            <a:solidFill>
              <a:srgbClr val="11E192"/>
            </a:solidFill>
            <a:ln>
              <a:noFill/>
            </a:ln>
            <a:effectLst>
              <a:outerShdw blurRad="38100" dist="25400" dir="5400000" rotWithShape="0">
                <a:srgbClr val="000000">
                  <a:alpha val="34509"/>
                </a:srgbClr>
              </a:outerShdw>
            </a:effectLst>
          </p:spPr>
          <p:txBody>
            <a:bodyPr spcFirstLastPara="1" wrap="square" lIns="91425" tIns="91425" rIns="91425" bIns="91425" anchor="ctr" anchorCtr="0">
              <a:noAutofit/>
            </a:bodyPr>
            <a:lstStyle/>
            <a:p>
              <a:pPr marL="274320" marR="0" lvl="0" indent="0" algn="l" rtl="0">
                <a:lnSpc>
                  <a:spcPct val="90000"/>
                </a:lnSpc>
                <a:spcBef>
                  <a:spcPts val="0"/>
                </a:spcBef>
                <a:spcAft>
                  <a:spcPts val="0"/>
                </a:spcAft>
                <a:buClr>
                  <a:schemeClr val="dk1"/>
                </a:buClr>
                <a:buSzPts val="2000"/>
                <a:buFont typeface="Arial"/>
                <a:buNone/>
              </a:pPr>
              <a:r>
                <a:rPr lang="en-US" sz="2000" b="0" i="0" u="none" strike="noStrike" cap="none">
                  <a:solidFill>
                    <a:schemeClr val="dk1"/>
                  </a:solidFill>
                  <a:latin typeface="Arial"/>
                  <a:ea typeface="Arial"/>
                  <a:cs typeface="Arial"/>
                  <a:sym typeface="Arial"/>
                </a:rPr>
                <a:t>Search for simplified access</a:t>
              </a:r>
              <a:endParaRPr/>
            </a:p>
          </p:txBody>
        </p:sp>
        <p:sp>
          <p:nvSpPr>
            <p:cNvPr id="1109" name="Shape 1109"/>
            <p:cNvSpPr/>
            <p:nvPr/>
          </p:nvSpPr>
          <p:spPr>
            <a:xfrm>
              <a:off x="609371" y="3141660"/>
              <a:ext cx="373100" cy="210375"/>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grpSp>
      <p:grpSp>
        <p:nvGrpSpPr>
          <p:cNvPr id="1110" name="Shape 1110"/>
          <p:cNvGrpSpPr/>
          <p:nvPr/>
        </p:nvGrpSpPr>
        <p:grpSpPr>
          <a:xfrm>
            <a:off x="609371" y="3683350"/>
            <a:ext cx="7486879" cy="528030"/>
            <a:chOff x="609371" y="3767533"/>
            <a:chExt cx="10178791" cy="528030"/>
          </a:xfrm>
        </p:grpSpPr>
        <p:sp>
          <p:nvSpPr>
            <p:cNvPr id="1111" name="Shape 1111"/>
            <p:cNvSpPr/>
            <p:nvPr/>
          </p:nvSpPr>
          <p:spPr>
            <a:xfrm>
              <a:off x="668305" y="3767533"/>
              <a:ext cx="10119857" cy="528030"/>
            </a:xfrm>
            <a:prstGeom prst="roundRect">
              <a:avLst>
                <a:gd name="adj" fmla="val 22171"/>
              </a:avLst>
            </a:prstGeom>
            <a:solidFill>
              <a:srgbClr val="12EC99"/>
            </a:solidFill>
            <a:ln>
              <a:noFill/>
            </a:ln>
            <a:effectLst>
              <a:outerShdw blurRad="38100" dist="25400" dir="5400000" rotWithShape="0">
                <a:srgbClr val="000000">
                  <a:alpha val="34509"/>
                </a:srgbClr>
              </a:outerShdw>
            </a:effectLst>
          </p:spPr>
          <p:txBody>
            <a:bodyPr spcFirstLastPara="1" wrap="square" lIns="91425" tIns="91425" rIns="91425" bIns="91425" anchor="ctr" anchorCtr="0">
              <a:noAutofit/>
            </a:bodyPr>
            <a:lstStyle/>
            <a:p>
              <a:pPr marL="274320" marR="0" lvl="0" indent="0" algn="l" rtl="0">
                <a:lnSpc>
                  <a:spcPct val="90000"/>
                </a:lnSpc>
                <a:spcBef>
                  <a:spcPts val="0"/>
                </a:spcBef>
                <a:spcAft>
                  <a:spcPts val="0"/>
                </a:spcAft>
                <a:buClr>
                  <a:schemeClr val="dk1"/>
                </a:buClr>
                <a:buSzPts val="2000"/>
                <a:buFont typeface="Arial"/>
                <a:buNone/>
              </a:pPr>
              <a:r>
                <a:rPr lang="en-US" sz="2000" b="0" i="0" u="none" strike="noStrike" cap="none">
                  <a:solidFill>
                    <a:schemeClr val="dk1"/>
                  </a:solidFill>
                  <a:latin typeface="Arial"/>
                  <a:ea typeface="Arial"/>
                  <a:cs typeface="Arial"/>
                  <a:sym typeface="Arial"/>
                </a:rPr>
                <a:t>Internal users</a:t>
              </a:r>
              <a:endParaRPr/>
            </a:p>
          </p:txBody>
        </p:sp>
        <p:sp>
          <p:nvSpPr>
            <p:cNvPr id="1112" name="Shape 1112"/>
            <p:cNvSpPr/>
            <p:nvPr/>
          </p:nvSpPr>
          <p:spPr>
            <a:xfrm>
              <a:off x="609371" y="3926361"/>
              <a:ext cx="373100" cy="210375"/>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grpSp>
      <p:grpSp>
        <p:nvGrpSpPr>
          <p:cNvPr id="1113" name="Shape 1113"/>
          <p:cNvGrpSpPr/>
          <p:nvPr/>
        </p:nvGrpSpPr>
        <p:grpSpPr>
          <a:xfrm>
            <a:off x="609371" y="4415799"/>
            <a:ext cx="7486879" cy="528030"/>
            <a:chOff x="609371" y="4465148"/>
            <a:chExt cx="10178791" cy="528030"/>
          </a:xfrm>
        </p:grpSpPr>
        <p:sp>
          <p:nvSpPr>
            <p:cNvPr id="1114" name="Shape 1114"/>
            <p:cNvSpPr/>
            <p:nvPr/>
          </p:nvSpPr>
          <p:spPr>
            <a:xfrm>
              <a:off x="668305" y="4465148"/>
              <a:ext cx="10119857" cy="528030"/>
            </a:xfrm>
            <a:prstGeom prst="roundRect">
              <a:avLst>
                <a:gd name="adj" fmla="val 22171"/>
              </a:avLst>
            </a:prstGeom>
            <a:solidFill>
              <a:srgbClr val="1AEE9D"/>
            </a:solidFill>
            <a:ln>
              <a:noFill/>
            </a:ln>
            <a:effectLst>
              <a:outerShdw blurRad="38100" dist="25400" dir="5400000" rotWithShape="0">
                <a:srgbClr val="000000">
                  <a:alpha val="34509"/>
                </a:srgbClr>
              </a:outerShdw>
            </a:effectLst>
          </p:spPr>
          <p:txBody>
            <a:bodyPr spcFirstLastPara="1" wrap="square" lIns="91425" tIns="91425" rIns="91425" bIns="91425" anchor="ctr" anchorCtr="0">
              <a:noAutofit/>
            </a:bodyPr>
            <a:lstStyle/>
            <a:p>
              <a:pPr marL="274320" marR="0" lvl="0" indent="0" algn="l" rtl="0">
                <a:lnSpc>
                  <a:spcPct val="90000"/>
                </a:lnSpc>
                <a:spcBef>
                  <a:spcPts val="0"/>
                </a:spcBef>
                <a:spcAft>
                  <a:spcPts val="0"/>
                </a:spcAft>
                <a:buClr>
                  <a:schemeClr val="dk1"/>
                </a:buClr>
                <a:buSzPts val="2000"/>
                <a:buFont typeface="Arial"/>
                <a:buNone/>
              </a:pPr>
              <a:r>
                <a:rPr lang="en-US" sz="2000" b="0" i="0" u="none" strike="noStrike" cap="none">
                  <a:solidFill>
                    <a:schemeClr val="dk1"/>
                  </a:solidFill>
                  <a:latin typeface="Arial"/>
                  <a:ea typeface="Arial"/>
                  <a:cs typeface="Arial"/>
                  <a:sym typeface="Arial"/>
                </a:rPr>
                <a:t>External users</a:t>
              </a:r>
              <a:endParaRPr/>
            </a:p>
          </p:txBody>
        </p:sp>
        <p:sp>
          <p:nvSpPr>
            <p:cNvPr id="1115" name="Shape 1115"/>
            <p:cNvSpPr/>
            <p:nvPr/>
          </p:nvSpPr>
          <p:spPr>
            <a:xfrm>
              <a:off x="609371" y="4623976"/>
              <a:ext cx="373100" cy="210375"/>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grpSp>
      <p:grpSp>
        <p:nvGrpSpPr>
          <p:cNvPr id="1116" name="Shape 1116"/>
          <p:cNvGrpSpPr/>
          <p:nvPr/>
        </p:nvGrpSpPr>
        <p:grpSpPr>
          <a:xfrm>
            <a:off x="609371" y="5148248"/>
            <a:ext cx="7486879" cy="528030"/>
            <a:chOff x="609371" y="5148248"/>
            <a:chExt cx="10178791" cy="528030"/>
          </a:xfrm>
        </p:grpSpPr>
        <p:sp>
          <p:nvSpPr>
            <p:cNvPr id="1117" name="Shape 1117"/>
            <p:cNvSpPr/>
            <p:nvPr/>
          </p:nvSpPr>
          <p:spPr>
            <a:xfrm>
              <a:off x="668305" y="5148248"/>
              <a:ext cx="10119857" cy="528030"/>
            </a:xfrm>
            <a:prstGeom prst="roundRect">
              <a:avLst>
                <a:gd name="adj" fmla="val 22171"/>
              </a:avLst>
            </a:prstGeom>
            <a:solidFill>
              <a:srgbClr val="25EFA2"/>
            </a:solidFill>
            <a:ln>
              <a:noFill/>
            </a:ln>
            <a:effectLst>
              <a:outerShdw blurRad="38100" dist="25400" dir="5400000" rotWithShape="0">
                <a:srgbClr val="000000">
                  <a:alpha val="34509"/>
                </a:srgbClr>
              </a:outerShdw>
            </a:effectLst>
          </p:spPr>
          <p:txBody>
            <a:bodyPr spcFirstLastPara="1" wrap="square" lIns="91425" tIns="91425" rIns="91425" bIns="91425" anchor="ctr" anchorCtr="0">
              <a:noAutofit/>
            </a:bodyPr>
            <a:lstStyle/>
            <a:p>
              <a:pPr marL="274320" marR="0" lvl="0" indent="0" algn="l" rtl="0">
                <a:lnSpc>
                  <a:spcPct val="90000"/>
                </a:lnSpc>
                <a:spcBef>
                  <a:spcPts val="0"/>
                </a:spcBef>
                <a:spcAft>
                  <a:spcPts val="0"/>
                </a:spcAft>
                <a:buClr>
                  <a:schemeClr val="dk1"/>
                </a:buClr>
                <a:buSzPts val="2000"/>
                <a:buFont typeface="Arial"/>
                <a:buNone/>
              </a:pPr>
              <a:r>
                <a:rPr lang="en-US" sz="2000" b="0" i="0" u="none" strike="noStrike" cap="none">
                  <a:solidFill>
                    <a:schemeClr val="dk1"/>
                  </a:solidFill>
                  <a:latin typeface="Arial"/>
                  <a:ea typeface="Arial"/>
                  <a:cs typeface="Arial"/>
                  <a:sym typeface="Arial"/>
                </a:rPr>
                <a:t>Expose through an API</a:t>
              </a:r>
              <a:endParaRPr/>
            </a:p>
          </p:txBody>
        </p:sp>
        <p:sp>
          <p:nvSpPr>
            <p:cNvPr id="1118" name="Shape 1118"/>
            <p:cNvSpPr/>
            <p:nvPr/>
          </p:nvSpPr>
          <p:spPr>
            <a:xfrm>
              <a:off x="609371" y="5307076"/>
              <a:ext cx="373100" cy="210375"/>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grpSp>
      <p:grpSp>
        <p:nvGrpSpPr>
          <p:cNvPr id="1119" name="Shape 1119"/>
          <p:cNvGrpSpPr/>
          <p:nvPr/>
        </p:nvGrpSpPr>
        <p:grpSpPr>
          <a:xfrm>
            <a:off x="8842319" y="2587655"/>
            <a:ext cx="3075610" cy="2919746"/>
            <a:chOff x="8808103" y="1855206"/>
            <a:chExt cx="1285736" cy="1220578"/>
          </a:xfrm>
        </p:grpSpPr>
        <p:grpSp>
          <p:nvGrpSpPr>
            <p:cNvPr id="1120" name="Shape 1120"/>
            <p:cNvGrpSpPr/>
            <p:nvPr/>
          </p:nvGrpSpPr>
          <p:grpSpPr>
            <a:xfrm>
              <a:off x="9380198" y="1855206"/>
              <a:ext cx="713641" cy="881063"/>
              <a:chOff x="10883183" y="2529419"/>
              <a:chExt cx="713641" cy="881063"/>
            </a:xfrm>
          </p:grpSpPr>
          <p:sp>
            <p:nvSpPr>
              <p:cNvPr id="1121" name="Shape 1121"/>
              <p:cNvSpPr/>
              <p:nvPr/>
            </p:nvSpPr>
            <p:spPr>
              <a:xfrm>
                <a:off x="10883183" y="2529419"/>
                <a:ext cx="642937" cy="842963"/>
              </a:xfrm>
              <a:prstGeom prst="rect">
                <a:avLst/>
              </a:prstGeom>
              <a:solidFill>
                <a:srgbClr val="0EC07D"/>
              </a:solidFill>
              <a:ln w="9525" cap="rnd" cmpd="sng">
                <a:solidFill>
                  <a:srgbClr val="3A38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22" name="Shape 1122"/>
              <p:cNvSpPr/>
              <p:nvPr/>
            </p:nvSpPr>
            <p:spPr>
              <a:xfrm>
                <a:off x="10883183" y="2564658"/>
                <a:ext cx="713641" cy="53609"/>
              </a:xfrm>
              <a:prstGeom prst="rect">
                <a:avLst/>
              </a:prstGeom>
              <a:solidFill>
                <a:schemeClr val="lt1"/>
              </a:solidFill>
              <a:ln w="12700" cap="flat" cmpd="sng">
                <a:solidFill>
                  <a:srgbClr val="3A383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23" name="Shape 1123"/>
              <p:cNvSpPr/>
              <p:nvPr/>
            </p:nvSpPr>
            <p:spPr>
              <a:xfrm>
                <a:off x="10883183" y="2529419"/>
                <a:ext cx="70855" cy="881063"/>
              </a:xfrm>
              <a:custGeom>
                <a:avLst/>
                <a:gdLst/>
                <a:ahLst/>
                <a:cxnLst/>
                <a:rect l="0" t="0" r="0" b="0"/>
                <a:pathLst>
                  <a:path w="70855" h="881063" extrusionOk="0">
                    <a:moveTo>
                      <a:pt x="0" y="0"/>
                    </a:moveTo>
                    <a:lnTo>
                      <a:pt x="68186" y="83343"/>
                    </a:lnTo>
                    <a:cubicBezTo>
                      <a:pt x="66599" y="337343"/>
                      <a:pt x="72154" y="627063"/>
                      <a:pt x="70567" y="881063"/>
                    </a:cubicBezTo>
                    <a:lnTo>
                      <a:pt x="0" y="842963"/>
                    </a:lnTo>
                    <a:lnTo>
                      <a:pt x="0" y="0"/>
                    </a:lnTo>
                    <a:close/>
                  </a:path>
                </a:pathLst>
              </a:custGeom>
              <a:solidFill>
                <a:srgbClr val="00823B"/>
              </a:solidFill>
              <a:ln w="9525" cap="rnd" cmpd="sng">
                <a:solidFill>
                  <a:srgbClr val="3A38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24" name="Shape 1124"/>
              <p:cNvSpPr/>
              <p:nvPr/>
            </p:nvSpPr>
            <p:spPr>
              <a:xfrm>
                <a:off x="10953887" y="2615437"/>
                <a:ext cx="642937" cy="795045"/>
              </a:xfrm>
              <a:prstGeom prst="rect">
                <a:avLst/>
              </a:prstGeom>
              <a:solidFill>
                <a:srgbClr val="0EC07D"/>
              </a:solidFill>
              <a:ln w="9525" cap="rnd" cmpd="sng">
                <a:solidFill>
                  <a:srgbClr val="3A383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25" name="Shape 1125"/>
              <p:cNvSpPr/>
              <p:nvPr/>
            </p:nvSpPr>
            <p:spPr>
              <a:xfrm>
                <a:off x="11144250" y="2890838"/>
                <a:ext cx="452574" cy="252412"/>
              </a:xfrm>
              <a:prstGeom prst="rect">
                <a:avLst/>
              </a:prstGeom>
              <a:solidFill>
                <a:schemeClr val="lt1"/>
              </a:solidFill>
              <a:ln w="12700" cap="flat" cmpd="sng">
                <a:solidFill>
                  <a:srgbClr val="3A383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1126" name="Shape 1126"/>
            <p:cNvGrpSpPr/>
            <p:nvPr/>
          </p:nvGrpSpPr>
          <p:grpSpPr>
            <a:xfrm>
              <a:off x="8808103" y="2327980"/>
              <a:ext cx="1011096" cy="747804"/>
              <a:chOff x="10321279" y="3220862"/>
              <a:chExt cx="1011096" cy="747804"/>
            </a:xfrm>
          </p:grpSpPr>
          <p:sp>
            <p:nvSpPr>
              <p:cNvPr id="1127" name="Shape 1127"/>
              <p:cNvSpPr/>
              <p:nvPr/>
            </p:nvSpPr>
            <p:spPr>
              <a:xfrm>
                <a:off x="10779925" y="3220862"/>
                <a:ext cx="552450" cy="552450"/>
              </a:xfrm>
              <a:prstGeom prst="ellipse">
                <a:avLst/>
              </a:prstGeom>
              <a:solidFill>
                <a:srgbClr val="3A3838">
                  <a:alpha val="9803"/>
                </a:srgbClr>
              </a:solidFill>
              <a:ln w="12700" cap="flat" cmpd="sng">
                <a:solidFill>
                  <a:srgbClr val="3A383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28" name="Shape 1128"/>
              <p:cNvSpPr/>
              <p:nvPr/>
            </p:nvSpPr>
            <p:spPr>
              <a:xfrm>
                <a:off x="10811387" y="3238254"/>
                <a:ext cx="502227" cy="502227"/>
              </a:xfrm>
              <a:prstGeom prst="ellipse">
                <a:avLst/>
              </a:prstGeom>
              <a:solidFill>
                <a:schemeClr val="lt1">
                  <a:alpha val="69803"/>
                </a:schemeClr>
              </a:solidFill>
              <a:ln w="12700" cap="flat" cmpd="sng">
                <a:solidFill>
                  <a:srgbClr val="3A383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29" name="Shape 1129"/>
              <p:cNvSpPr/>
              <p:nvPr/>
            </p:nvSpPr>
            <p:spPr>
              <a:xfrm rot="-1662475">
                <a:off x="10303748" y="3762182"/>
                <a:ext cx="596965" cy="71818"/>
              </a:xfrm>
              <a:prstGeom prst="roundRect">
                <a:avLst>
                  <a:gd name="adj" fmla="val 50000"/>
                </a:avLst>
              </a:prstGeom>
              <a:solidFill>
                <a:srgbClr val="3A3838"/>
              </a:solidFill>
              <a:ln w="12700" cap="flat" cmpd="sng">
                <a:solidFill>
                  <a:srgbClr val="3A383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1130" name="Shape 1130"/>
          <p:cNvSpPr txBox="1"/>
          <p:nvPr/>
        </p:nvSpPr>
        <p:spPr>
          <a:xfrm>
            <a:off x="9324896" y="5511656"/>
            <a:ext cx="2593033"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000000"/>
                </a:solidFill>
                <a:latin typeface="Arial"/>
                <a:ea typeface="Arial"/>
                <a:cs typeface="Arial"/>
                <a:sym typeface="Arial"/>
              </a:rPr>
              <a:t>Catalogue &amp; Search</a:t>
            </a:r>
            <a:endParaRPr sz="1800" b="1" i="0" u="none" strike="noStrike" cap="non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35"/>
        <p:cNvGrpSpPr/>
        <p:nvPr/>
      </p:nvGrpSpPr>
      <p:grpSpPr>
        <a:xfrm>
          <a:off x="0" y="0"/>
          <a:ext cx="0" cy="0"/>
          <a:chOff x="0" y="0"/>
          <a:chExt cx="0" cy="0"/>
        </a:xfrm>
      </p:grpSpPr>
      <p:sp>
        <p:nvSpPr>
          <p:cNvPr id="1136" name="Shape 1136"/>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2.3. Components of Data Lake - Process</a:t>
            </a:r>
            <a:endParaRPr sz="2800" b="1" i="0" u="none" strike="noStrike" cap="none">
              <a:solidFill>
                <a:schemeClr val="dk2"/>
              </a:solidFill>
              <a:latin typeface="Arial"/>
              <a:ea typeface="Arial"/>
              <a:cs typeface="Arial"/>
              <a:sym typeface="Arial"/>
            </a:endParaRPr>
          </a:p>
        </p:txBody>
      </p:sp>
      <p:sp>
        <p:nvSpPr>
          <p:cNvPr id="1137" name="Shape 1137"/>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138" name="Shape 1138"/>
          <p:cNvSpPr txBox="1">
            <a:spLocks noGrp="1"/>
          </p:cNvSpPr>
          <p:nvPr>
            <p:ph type="body" idx="2"/>
          </p:nvPr>
        </p:nvSpPr>
        <p:spPr>
          <a:xfrm>
            <a:off x="-1402626" y="1363068"/>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endParaRPr sz="1800" b="0" i="0" u="none" strike="noStrike" cap="none">
              <a:solidFill>
                <a:schemeClr val="dk1"/>
              </a:solidFill>
              <a:latin typeface="Arial"/>
              <a:ea typeface="Arial"/>
              <a:cs typeface="Arial"/>
              <a:sym typeface="Arial"/>
            </a:endParaRPr>
          </a:p>
          <a:p>
            <a:pPr marL="285750" marR="0" lvl="1" indent="-171450" algn="l" rtl="0">
              <a:lnSpc>
                <a:spcPct val="90000"/>
              </a:lnSpc>
              <a:spcBef>
                <a:spcPts val="120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1200"/>
              </a:spcBef>
              <a:spcAft>
                <a:spcPts val="0"/>
              </a:spcAft>
              <a:buClr>
                <a:schemeClr val="dk1"/>
              </a:buClr>
              <a:buSzPts val="1800"/>
              <a:buFont typeface="Arial"/>
              <a:buNone/>
            </a:pPr>
            <a:endParaRPr sz="1800" b="0" i="0" u="none" strike="noStrike" cap="none">
              <a:solidFill>
                <a:schemeClr val="dk1"/>
              </a:solidFill>
              <a:latin typeface="Arial"/>
              <a:ea typeface="Arial"/>
              <a:cs typeface="Arial"/>
              <a:sym typeface="Arial"/>
            </a:endParaRPr>
          </a:p>
          <a:p>
            <a:pPr marL="285750" marR="0" lvl="1" indent="-171450" algn="l" rtl="0">
              <a:lnSpc>
                <a:spcPct val="90000"/>
              </a:lnSpc>
              <a:spcBef>
                <a:spcPts val="120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a:p>
            <a:pPr marL="285750" marR="0" lvl="1" indent="-171450" algn="l" rtl="0">
              <a:lnSpc>
                <a:spcPct val="90000"/>
              </a:lnSpc>
              <a:spcBef>
                <a:spcPts val="120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1200"/>
              </a:spcBef>
              <a:spcAft>
                <a:spcPts val="0"/>
              </a:spcAft>
              <a:buClr>
                <a:schemeClr val="dk1"/>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9" name="Shape 1139"/>
          <p:cNvSpPr/>
          <p:nvPr/>
        </p:nvSpPr>
        <p:spPr>
          <a:xfrm>
            <a:off x="1262062" y="1873623"/>
            <a:ext cx="552450" cy="979194"/>
          </a:xfrm>
          <a:custGeom>
            <a:avLst/>
            <a:gdLst/>
            <a:ahLst/>
            <a:cxnLst/>
            <a:rect l="0" t="0" r="0" b="0"/>
            <a:pathLst>
              <a:path w="552450" h="4533900" extrusionOk="0">
                <a:moveTo>
                  <a:pt x="0" y="0"/>
                </a:moveTo>
                <a:lnTo>
                  <a:pt x="0" y="4533900"/>
                </a:lnTo>
                <a:lnTo>
                  <a:pt x="552450" y="4533900"/>
                </a:lnTo>
              </a:path>
            </a:pathLst>
          </a:custGeom>
          <a:noFill/>
          <a:ln w="12700" cap="flat" cmpd="sng">
            <a:solidFill>
              <a:srgbClr val="757070"/>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1140" name="Shape 1140"/>
          <p:cNvCxnSpPr>
            <a:stCxn id="1141" idx="1"/>
          </p:cNvCxnSpPr>
          <p:nvPr/>
        </p:nvCxnSpPr>
        <p:spPr>
          <a:xfrm flipH="1">
            <a:off x="1262021" y="2269492"/>
            <a:ext cx="507600" cy="4200"/>
          </a:xfrm>
          <a:prstGeom prst="straightConnector1">
            <a:avLst/>
          </a:prstGeom>
          <a:noFill/>
          <a:ln w="12700" cap="flat" cmpd="sng">
            <a:solidFill>
              <a:srgbClr val="757070"/>
            </a:solidFill>
            <a:prstDash val="dash"/>
            <a:miter lim="800000"/>
            <a:headEnd type="none" w="sm" len="sm"/>
            <a:tailEnd type="none" w="sm" len="sm"/>
          </a:ln>
        </p:spPr>
      </p:cxnSp>
      <p:sp>
        <p:nvSpPr>
          <p:cNvPr id="1141" name="Shape 1141"/>
          <p:cNvSpPr/>
          <p:nvPr/>
        </p:nvSpPr>
        <p:spPr>
          <a:xfrm>
            <a:off x="1769621" y="2034488"/>
            <a:ext cx="3542919" cy="470008"/>
          </a:xfrm>
          <a:prstGeom prst="roundRect">
            <a:avLst>
              <a:gd name="adj" fmla="val 16667"/>
            </a:avLst>
          </a:prstGeom>
          <a:solidFill>
            <a:schemeClr val="lt1">
              <a:alpha val="89803"/>
            </a:schemeClr>
          </a:solidFill>
          <a:ln w="12700" cap="flat" cmpd="sng">
            <a:solidFill>
              <a:srgbClr val="757070"/>
            </a:solidFill>
            <a:prstDash val="solid"/>
            <a:miter lim="800000"/>
            <a:headEnd type="none" w="sm" len="sm"/>
            <a:tailEnd type="none" w="sm" len="sm"/>
          </a:ln>
        </p:spPr>
        <p:txBody>
          <a:bodyPr spcFirstLastPara="1" wrap="square" lIns="182875" tIns="20725" rIns="24525" bIns="20725" anchor="ctr" anchorCtr="0">
            <a:noAutofit/>
          </a:bodyPr>
          <a:lstStyle/>
          <a:p>
            <a:pPr marL="0" marR="0" lvl="0" indent="0" algn="l" rtl="0">
              <a:lnSpc>
                <a:spcPct val="90000"/>
              </a:lnSpc>
              <a:spcBef>
                <a:spcPts val="0"/>
              </a:spcBef>
              <a:spcAft>
                <a:spcPts val="0"/>
              </a:spcAft>
              <a:buClr>
                <a:schemeClr val="dk1"/>
              </a:buClr>
              <a:buSzPts val="1600"/>
              <a:buFont typeface="Arial"/>
              <a:buNone/>
            </a:pPr>
            <a:r>
              <a:rPr lang="en-US" sz="1600" b="0" i="0" u="none" strike="noStrike" cap="none">
                <a:solidFill>
                  <a:schemeClr val="dk1"/>
                </a:solidFill>
                <a:latin typeface="Arial"/>
                <a:ea typeface="Arial"/>
                <a:cs typeface="Arial"/>
                <a:sym typeface="Arial"/>
              </a:rPr>
              <a:t>Data</a:t>
            </a:r>
            <a:endParaRPr sz="1600" b="0" i="0" u="none" strike="noStrike" cap="none">
              <a:solidFill>
                <a:schemeClr val="dk1"/>
              </a:solidFill>
              <a:latin typeface="Arial"/>
              <a:ea typeface="Arial"/>
              <a:cs typeface="Arial"/>
              <a:sym typeface="Arial"/>
            </a:endParaRPr>
          </a:p>
        </p:txBody>
      </p:sp>
      <p:sp>
        <p:nvSpPr>
          <p:cNvPr id="1142" name="Shape 1142"/>
          <p:cNvSpPr/>
          <p:nvPr/>
        </p:nvSpPr>
        <p:spPr>
          <a:xfrm>
            <a:off x="1769621" y="2621998"/>
            <a:ext cx="3542919" cy="470008"/>
          </a:xfrm>
          <a:prstGeom prst="roundRect">
            <a:avLst>
              <a:gd name="adj" fmla="val 16667"/>
            </a:avLst>
          </a:prstGeom>
          <a:solidFill>
            <a:schemeClr val="lt1">
              <a:alpha val="89803"/>
            </a:schemeClr>
          </a:solidFill>
          <a:ln w="12700" cap="flat" cmpd="sng">
            <a:solidFill>
              <a:srgbClr val="757070"/>
            </a:solidFill>
            <a:prstDash val="solid"/>
            <a:miter lim="800000"/>
            <a:headEnd type="none" w="sm" len="sm"/>
            <a:tailEnd type="none" w="sm" len="sm"/>
          </a:ln>
        </p:spPr>
        <p:txBody>
          <a:bodyPr spcFirstLastPara="1" wrap="square" lIns="182875" tIns="20725" rIns="24525" bIns="20725" anchor="ctr" anchorCtr="0">
            <a:noAutofit/>
          </a:bodyPr>
          <a:lstStyle/>
          <a:p>
            <a:pPr marL="0" marR="0" lvl="1" indent="0" algn="l" rtl="0">
              <a:lnSpc>
                <a:spcPct val="100000"/>
              </a:lnSpc>
              <a:spcBef>
                <a:spcPts val="0"/>
              </a:spcBef>
              <a:spcAft>
                <a:spcPts val="0"/>
              </a:spcAft>
              <a:buClr>
                <a:schemeClr val="dk1"/>
              </a:buClr>
              <a:buSzPts val="1400"/>
              <a:buFont typeface="Arial"/>
              <a:buNone/>
            </a:pPr>
            <a:r>
              <a:rPr lang="en-US" sz="1400" b="0" i="0" u="none" strike="noStrike" cap="none">
                <a:solidFill>
                  <a:schemeClr val="dk1"/>
                </a:solidFill>
                <a:latin typeface="Arial"/>
                <a:ea typeface="Arial"/>
                <a:cs typeface="Arial"/>
                <a:sym typeface="Arial"/>
              </a:rPr>
              <a:t>Data formats</a:t>
            </a:r>
            <a:endParaRPr/>
          </a:p>
        </p:txBody>
      </p:sp>
      <p:sp>
        <p:nvSpPr>
          <p:cNvPr id="1143" name="Shape 1143"/>
          <p:cNvSpPr/>
          <p:nvPr/>
        </p:nvSpPr>
        <p:spPr>
          <a:xfrm>
            <a:off x="1259009" y="4088235"/>
            <a:ext cx="552450" cy="1570264"/>
          </a:xfrm>
          <a:custGeom>
            <a:avLst/>
            <a:gdLst/>
            <a:ahLst/>
            <a:cxnLst/>
            <a:rect l="0" t="0" r="0" b="0"/>
            <a:pathLst>
              <a:path w="552450" h="4533900" extrusionOk="0">
                <a:moveTo>
                  <a:pt x="0" y="0"/>
                </a:moveTo>
                <a:lnTo>
                  <a:pt x="0" y="4533900"/>
                </a:lnTo>
                <a:lnTo>
                  <a:pt x="552450" y="4533900"/>
                </a:lnTo>
              </a:path>
            </a:pathLst>
          </a:custGeom>
          <a:noFill/>
          <a:ln w="12700" cap="flat" cmpd="sng">
            <a:solidFill>
              <a:srgbClr val="757070"/>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1144" name="Shape 1144"/>
          <p:cNvCxnSpPr/>
          <p:nvPr/>
        </p:nvCxnSpPr>
        <p:spPr>
          <a:xfrm flipH="1">
            <a:off x="1259009" y="4484103"/>
            <a:ext cx="507559" cy="4181"/>
          </a:xfrm>
          <a:prstGeom prst="straightConnector1">
            <a:avLst/>
          </a:prstGeom>
          <a:noFill/>
          <a:ln w="12700" cap="flat" cmpd="sng">
            <a:solidFill>
              <a:srgbClr val="757070"/>
            </a:solidFill>
            <a:prstDash val="dash"/>
            <a:miter lim="800000"/>
            <a:headEnd type="none" w="sm" len="sm"/>
            <a:tailEnd type="none" w="sm" len="sm"/>
          </a:ln>
        </p:spPr>
      </p:cxnSp>
      <p:cxnSp>
        <p:nvCxnSpPr>
          <p:cNvPr id="1145" name="Shape 1145"/>
          <p:cNvCxnSpPr/>
          <p:nvPr/>
        </p:nvCxnSpPr>
        <p:spPr>
          <a:xfrm flipH="1">
            <a:off x="1259009" y="5069522"/>
            <a:ext cx="507559" cy="4181"/>
          </a:xfrm>
          <a:prstGeom prst="straightConnector1">
            <a:avLst/>
          </a:prstGeom>
          <a:noFill/>
          <a:ln w="12700" cap="flat" cmpd="sng">
            <a:solidFill>
              <a:srgbClr val="757070"/>
            </a:solidFill>
            <a:prstDash val="dash"/>
            <a:miter lim="800000"/>
            <a:headEnd type="none" w="sm" len="sm"/>
            <a:tailEnd type="none" w="sm" len="sm"/>
          </a:ln>
        </p:spPr>
      </p:cxnSp>
      <p:sp>
        <p:nvSpPr>
          <p:cNvPr id="1146" name="Shape 1146"/>
          <p:cNvSpPr/>
          <p:nvPr/>
        </p:nvSpPr>
        <p:spPr>
          <a:xfrm>
            <a:off x="883888" y="1365335"/>
            <a:ext cx="4428652" cy="551650"/>
          </a:xfrm>
          <a:prstGeom prst="roundRect">
            <a:avLst>
              <a:gd name="adj" fmla="val 16667"/>
            </a:avLst>
          </a:prstGeom>
          <a:solidFill>
            <a:srgbClr val="0EC07D"/>
          </a:solidFill>
          <a:ln w="12700" cap="flat" cmpd="sng">
            <a:solidFill>
              <a:schemeClr val="lt1"/>
            </a:solidFill>
            <a:prstDash val="solid"/>
            <a:miter lim="800000"/>
            <a:headEnd type="none" w="sm" len="sm"/>
            <a:tailEnd type="none" w="sm" len="sm"/>
          </a:ln>
        </p:spPr>
        <p:txBody>
          <a:bodyPr spcFirstLastPara="1" wrap="square" lIns="182875" tIns="29600" rIns="37850" bIns="29600" anchor="ctr" anchorCtr="0">
            <a:noAutofit/>
          </a:bodyPr>
          <a:lstStyle/>
          <a:p>
            <a:pPr marL="0" marR="0" lvl="0" indent="0" algn="l" rtl="0">
              <a:lnSpc>
                <a:spcPct val="90000"/>
              </a:lnSpc>
              <a:spcBef>
                <a:spcPts val="0"/>
              </a:spcBef>
              <a:spcAft>
                <a:spcPts val="0"/>
              </a:spcAft>
              <a:buClr>
                <a:schemeClr val="lt1"/>
              </a:buClr>
              <a:buSzPts val="1600"/>
              <a:buFont typeface="Arial"/>
              <a:buNone/>
            </a:pPr>
            <a:r>
              <a:rPr lang="en-US" sz="1600" b="1" i="0" u="none" strike="noStrike" cap="none">
                <a:solidFill>
                  <a:schemeClr val="lt1"/>
                </a:solidFill>
                <a:latin typeface="Arial"/>
                <a:ea typeface="Arial"/>
                <a:cs typeface="Arial"/>
                <a:sym typeface="Arial"/>
              </a:rPr>
              <a:t>TRANSFORMATION</a:t>
            </a:r>
            <a:endParaRPr sz="1600" b="0" i="0" u="none" strike="noStrike" cap="none">
              <a:solidFill>
                <a:schemeClr val="lt1"/>
              </a:solidFill>
              <a:latin typeface="Arial"/>
              <a:ea typeface="Arial"/>
              <a:cs typeface="Arial"/>
              <a:sym typeface="Arial"/>
            </a:endParaRPr>
          </a:p>
        </p:txBody>
      </p:sp>
      <p:sp>
        <p:nvSpPr>
          <p:cNvPr id="1147" name="Shape 1147"/>
          <p:cNvSpPr/>
          <p:nvPr/>
        </p:nvSpPr>
        <p:spPr>
          <a:xfrm>
            <a:off x="883887" y="3579946"/>
            <a:ext cx="4428653" cy="551650"/>
          </a:xfrm>
          <a:prstGeom prst="roundRect">
            <a:avLst>
              <a:gd name="adj" fmla="val 16667"/>
            </a:avLst>
          </a:prstGeom>
          <a:solidFill>
            <a:srgbClr val="0EC07D"/>
          </a:solidFill>
          <a:ln w="12700" cap="flat" cmpd="sng">
            <a:solidFill>
              <a:schemeClr val="lt1"/>
            </a:solidFill>
            <a:prstDash val="solid"/>
            <a:miter lim="800000"/>
            <a:headEnd type="none" w="sm" len="sm"/>
            <a:tailEnd type="none" w="sm" len="sm"/>
          </a:ln>
        </p:spPr>
        <p:txBody>
          <a:bodyPr spcFirstLastPara="1" wrap="square" lIns="182875" tIns="29600" rIns="37850" bIns="29600" anchor="ctr" anchorCtr="0">
            <a:noAutofit/>
          </a:bodyPr>
          <a:lstStyle/>
          <a:p>
            <a:pPr marL="0" marR="0" lvl="0" indent="0" algn="l" rtl="0">
              <a:lnSpc>
                <a:spcPct val="90000"/>
              </a:lnSpc>
              <a:spcBef>
                <a:spcPts val="0"/>
              </a:spcBef>
              <a:spcAft>
                <a:spcPts val="0"/>
              </a:spcAft>
              <a:buClr>
                <a:schemeClr val="lt1"/>
              </a:buClr>
              <a:buSzPts val="1600"/>
              <a:buFont typeface="Arial"/>
              <a:buNone/>
            </a:pPr>
            <a:r>
              <a:rPr lang="en-US" sz="1600" b="1" i="0" u="none" strike="noStrike" cap="none">
                <a:solidFill>
                  <a:schemeClr val="lt1"/>
                </a:solidFill>
                <a:latin typeface="Arial"/>
                <a:ea typeface="Arial"/>
                <a:cs typeface="Arial"/>
                <a:sym typeface="Arial"/>
              </a:rPr>
              <a:t>ANALYSIS</a:t>
            </a:r>
            <a:endParaRPr sz="1600" b="0" i="0" u="none" strike="noStrike" cap="none">
              <a:solidFill>
                <a:schemeClr val="lt1"/>
              </a:solidFill>
              <a:latin typeface="Arial"/>
              <a:ea typeface="Arial"/>
              <a:cs typeface="Arial"/>
              <a:sym typeface="Arial"/>
            </a:endParaRPr>
          </a:p>
        </p:txBody>
      </p:sp>
      <p:sp>
        <p:nvSpPr>
          <p:cNvPr id="1148" name="Shape 1148"/>
          <p:cNvSpPr/>
          <p:nvPr/>
        </p:nvSpPr>
        <p:spPr>
          <a:xfrm>
            <a:off x="1769615" y="4249099"/>
            <a:ext cx="3542920" cy="470008"/>
          </a:xfrm>
          <a:prstGeom prst="roundRect">
            <a:avLst>
              <a:gd name="adj" fmla="val 16667"/>
            </a:avLst>
          </a:prstGeom>
          <a:solidFill>
            <a:schemeClr val="lt1">
              <a:alpha val="89803"/>
            </a:schemeClr>
          </a:solidFill>
          <a:ln w="12700" cap="flat" cmpd="sng">
            <a:solidFill>
              <a:srgbClr val="757070"/>
            </a:solidFill>
            <a:prstDash val="solid"/>
            <a:miter lim="800000"/>
            <a:headEnd type="none" w="sm" len="sm"/>
            <a:tailEnd type="none" w="sm" len="sm"/>
          </a:ln>
        </p:spPr>
        <p:txBody>
          <a:bodyPr spcFirstLastPara="1" wrap="square" lIns="182875" tIns="20725" rIns="24525" bIns="20725" anchor="ctr" anchorCtr="0">
            <a:noAutofit/>
          </a:bodyPr>
          <a:lstStyle/>
          <a:p>
            <a:pPr marL="0" marR="0" lvl="0" indent="0" algn="l" rtl="0">
              <a:lnSpc>
                <a:spcPct val="90000"/>
              </a:lnSpc>
              <a:spcBef>
                <a:spcPts val="0"/>
              </a:spcBef>
              <a:spcAft>
                <a:spcPts val="0"/>
              </a:spcAft>
              <a:buClr>
                <a:schemeClr val="dk1"/>
              </a:buClr>
              <a:buSzPts val="1600"/>
              <a:buFont typeface="Arial"/>
              <a:buNone/>
            </a:pPr>
            <a:r>
              <a:rPr lang="en-US" sz="1600" b="0" i="0" u="none" strike="noStrike" cap="none">
                <a:solidFill>
                  <a:schemeClr val="dk1"/>
                </a:solidFill>
                <a:latin typeface="Arial"/>
                <a:ea typeface="Arial"/>
                <a:cs typeface="Arial"/>
                <a:sym typeface="Arial"/>
              </a:rPr>
              <a:t>SQL</a:t>
            </a:r>
            <a:endParaRPr sz="1600" b="0" i="0" u="none" strike="noStrike" cap="none">
              <a:solidFill>
                <a:schemeClr val="dk1"/>
              </a:solidFill>
              <a:latin typeface="Arial"/>
              <a:ea typeface="Arial"/>
              <a:cs typeface="Arial"/>
              <a:sym typeface="Arial"/>
            </a:endParaRPr>
          </a:p>
        </p:txBody>
      </p:sp>
      <p:sp>
        <p:nvSpPr>
          <p:cNvPr id="1149" name="Shape 1149"/>
          <p:cNvSpPr/>
          <p:nvPr/>
        </p:nvSpPr>
        <p:spPr>
          <a:xfrm>
            <a:off x="1769616" y="4836609"/>
            <a:ext cx="3542920" cy="470008"/>
          </a:xfrm>
          <a:prstGeom prst="roundRect">
            <a:avLst>
              <a:gd name="adj" fmla="val 16667"/>
            </a:avLst>
          </a:prstGeom>
          <a:solidFill>
            <a:schemeClr val="lt1">
              <a:alpha val="89803"/>
            </a:schemeClr>
          </a:solidFill>
          <a:ln w="12700" cap="flat" cmpd="sng">
            <a:solidFill>
              <a:srgbClr val="757070"/>
            </a:solidFill>
            <a:prstDash val="solid"/>
            <a:miter lim="800000"/>
            <a:headEnd type="none" w="sm" len="sm"/>
            <a:tailEnd type="none" w="sm" len="sm"/>
          </a:ln>
        </p:spPr>
        <p:txBody>
          <a:bodyPr spcFirstLastPara="1" wrap="square" lIns="182875" tIns="20725" rIns="24525" bIns="20725" anchor="ctr" anchorCtr="0">
            <a:noAutofit/>
          </a:bodyPr>
          <a:lstStyle/>
          <a:p>
            <a:pPr marL="0" marR="0" lvl="0" indent="0" algn="l" rtl="0">
              <a:lnSpc>
                <a:spcPct val="90000"/>
              </a:lnSpc>
              <a:spcBef>
                <a:spcPts val="0"/>
              </a:spcBef>
              <a:spcAft>
                <a:spcPts val="0"/>
              </a:spcAft>
              <a:buClr>
                <a:schemeClr val="dk1"/>
              </a:buClr>
              <a:buSzPts val="1600"/>
              <a:buFont typeface="Arial"/>
              <a:buNone/>
            </a:pPr>
            <a:r>
              <a:rPr lang="en-US" sz="1600" b="0" i="0" u="none" strike="noStrike" cap="none">
                <a:solidFill>
                  <a:schemeClr val="dk1"/>
                </a:solidFill>
                <a:latin typeface="Arial"/>
                <a:ea typeface="Arial"/>
                <a:cs typeface="Arial"/>
                <a:sym typeface="Arial"/>
              </a:rPr>
              <a:t>Exploratory</a:t>
            </a:r>
            <a:endParaRPr sz="1600" b="0" i="0" u="none" strike="noStrike" cap="none">
              <a:solidFill>
                <a:schemeClr val="dk1"/>
              </a:solidFill>
              <a:latin typeface="Arial"/>
              <a:ea typeface="Arial"/>
              <a:cs typeface="Arial"/>
              <a:sym typeface="Arial"/>
            </a:endParaRPr>
          </a:p>
        </p:txBody>
      </p:sp>
      <p:sp>
        <p:nvSpPr>
          <p:cNvPr id="1150" name="Shape 1150"/>
          <p:cNvSpPr/>
          <p:nvPr/>
        </p:nvSpPr>
        <p:spPr>
          <a:xfrm>
            <a:off x="1769617" y="5424121"/>
            <a:ext cx="3542921" cy="470008"/>
          </a:xfrm>
          <a:prstGeom prst="roundRect">
            <a:avLst>
              <a:gd name="adj" fmla="val 16667"/>
            </a:avLst>
          </a:prstGeom>
          <a:solidFill>
            <a:schemeClr val="lt1">
              <a:alpha val="89803"/>
            </a:schemeClr>
          </a:solidFill>
          <a:ln w="12700" cap="flat" cmpd="sng">
            <a:solidFill>
              <a:srgbClr val="757070"/>
            </a:solidFill>
            <a:prstDash val="solid"/>
            <a:miter lim="800000"/>
            <a:headEnd type="none" w="sm" len="sm"/>
            <a:tailEnd type="none" w="sm" len="sm"/>
          </a:ln>
        </p:spPr>
        <p:txBody>
          <a:bodyPr spcFirstLastPara="1" wrap="square" lIns="182875" tIns="20725" rIns="24525" bIns="20725" anchor="ctr" anchorCtr="0">
            <a:noAutofit/>
          </a:bodyPr>
          <a:lstStyle/>
          <a:p>
            <a:pPr marL="0" marR="0" lvl="0" indent="0" algn="l" rtl="0">
              <a:lnSpc>
                <a:spcPct val="90000"/>
              </a:lnSpc>
              <a:spcBef>
                <a:spcPts val="0"/>
              </a:spcBef>
              <a:spcAft>
                <a:spcPts val="0"/>
              </a:spcAft>
              <a:buClr>
                <a:schemeClr val="dk1"/>
              </a:buClr>
              <a:buSzPts val="1600"/>
              <a:buFont typeface="Arial"/>
              <a:buNone/>
            </a:pPr>
            <a:r>
              <a:rPr lang="en-US" sz="1600" b="0" i="0" u="none" strike="noStrike" cap="none">
                <a:solidFill>
                  <a:schemeClr val="dk1"/>
                </a:solidFill>
                <a:latin typeface="Arial"/>
                <a:ea typeface="Arial"/>
                <a:cs typeface="Arial"/>
                <a:sym typeface="Arial"/>
              </a:rPr>
              <a:t>Machine Learning</a:t>
            </a:r>
            <a:endParaRPr/>
          </a:p>
        </p:txBody>
      </p:sp>
      <p:grpSp>
        <p:nvGrpSpPr>
          <p:cNvPr id="1151" name="Shape 1151"/>
          <p:cNvGrpSpPr/>
          <p:nvPr/>
        </p:nvGrpSpPr>
        <p:grpSpPr>
          <a:xfrm>
            <a:off x="7767000" y="3243263"/>
            <a:ext cx="3273518" cy="2123333"/>
            <a:chOff x="10825163" y="4130158"/>
            <a:chExt cx="1235070" cy="801115"/>
          </a:xfrm>
        </p:grpSpPr>
        <p:sp>
          <p:nvSpPr>
            <p:cNvPr id="1152" name="Shape 1152"/>
            <p:cNvSpPr/>
            <p:nvPr/>
          </p:nvSpPr>
          <p:spPr>
            <a:xfrm>
              <a:off x="11085508" y="4130158"/>
              <a:ext cx="974725" cy="587512"/>
            </a:xfrm>
            <a:prstGeom prst="roundRect">
              <a:avLst>
                <a:gd name="adj" fmla="val 4508"/>
              </a:avLst>
            </a:prstGeom>
            <a:solidFill>
              <a:srgbClr val="00823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53" name="Shape 1153"/>
            <p:cNvSpPr/>
            <p:nvPr/>
          </p:nvSpPr>
          <p:spPr>
            <a:xfrm>
              <a:off x="11120908" y="4162125"/>
              <a:ext cx="903925" cy="523578"/>
            </a:xfrm>
            <a:prstGeom prst="roundRect">
              <a:avLst>
                <a:gd name="adj" fmla="val 4508"/>
              </a:avLst>
            </a:prstGeom>
            <a:solidFill>
              <a:schemeClr val="lt1"/>
            </a:solidFill>
            <a:ln w="12700" cap="flat" cmpd="sng">
              <a:solidFill>
                <a:srgbClr val="3A383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54" name="Shape 1154"/>
            <p:cNvSpPr/>
            <p:nvPr/>
          </p:nvSpPr>
          <p:spPr>
            <a:xfrm>
              <a:off x="11176458" y="4229100"/>
              <a:ext cx="222709" cy="247650"/>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55" name="Shape 1155"/>
            <p:cNvSpPr/>
            <p:nvPr/>
          </p:nvSpPr>
          <p:spPr>
            <a:xfrm>
              <a:off x="11847384" y="4202217"/>
              <a:ext cx="48351" cy="53766"/>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56" name="Shape 1156"/>
            <p:cNvSpPr/>
            <p:nvPr/>
          </p:nvSpPr>
          <p:spPr>
            <a:xfrm>
              <a:off x="11932317" y="4202217"/>
              <a:ext cx="48351" cy="53766"/>
            </a:xfrm>
            <a:prstGeom prst="rect">
              <a:avLst/>
            </a:prstGeom>
            <a:solidFill>
              <a:srgbClr val="DDEAF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57" name="Shape 1157"/>
            <p:cNvSpPr/>
            <p:nvPr/>
          </p:nvSpPr>
          <p:spPr>
            <a:xfrm>
              <a:off x="11847384" y="4296075"/>
              <a:ext cx="48351" cy="53766"/>
            </a:xfrm>
            <a:prstGeom prst="rect">
              <a:avLst/>
            </a:prstGeom>
            <a:solidFill>
              <a:srgbClr val="DDEAF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58" name="Shape 1158"/>
            <p:cNvSpPr/>
            <p:nvPr/>
          </p:nvSpPr>
          <p:spPr>
            <a:xfrm>
              <a:off x="11932317" y="4296075"/>
              <a:ext cx="48351" cy="53766"/>
            </a:xfrm>
            <a:prstGeom prst="rect">
              <a:avLst/>
            </a:prstGeom>
            <a:solidFill>
              <a:srgbClr val="DDEAF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59" name="Shape 1159"/>
            <p:cNvSpPr/>
            <p:nvPr/>
          </p:nvSpPr>
          <p:spPr>
            <a:xfrm>
              <a:off x="11847384" y="4389933"/>
              <a:ext cx="48351" cy="53766"/>
            </a:xfrm>
            <a:prstGeom prst="rect">
              <a:avLst/>
            </a:prstGeom>
            <a:solidFill>
              <a:srgbClr val="8DA9D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60" name="Shape 1160"/>
            <p:cNvSpPr/>
            <p:nvPr/>
          </p:nvSpPr>
          <p:spPr>
            <a:xfrm>
              <a:off x="11932317" y="4389933"/>
              <a:ext cx="48351" cy="53766"/>
            </a:xfrm>
            <a:prstGeom prst="rect">
              <a:avLst/>
            </a:prstGeom>
            <a:solidFill>
              <a:srgbClr val="C9C9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61" name="Shape 1161"/>
            <p:cNvSpPr/>
            <p:nvPr/>
          </p:nvSpPr>
          <p:spPr>
            <a:xfrm>
              <a:off x="11847384" y="4483791"/>
              <a:ext cx="48351" cy="53766"/>
            </a:xfrm>
            <a:prstGeom prst="rect">
              <a:avLst/>
            </a:prstGeom>
            <a:solidFill>
              <a:srgbClr val="8DA9D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62" name="Shape 1162"/>
            <p:cNvSpPr/>
            <p:nvPr/>
          </p:nvSpPr>
          <p:spPr>
            <a:xfrm>
              <a:off x="11932317" y="4483791"/>
              <a:ext cx="48351" cy="53766"/>
            </a:xfrm>
            <a:prstGeom prst="rect">
              <a:avLst/>
            </a:prstGeom>
            <a:solidFill>
              <a:srgbClr val="C9C9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63" name="Shape 1163"/>
            <p:cNvSpPr/>
            <p:nvPr/>
          </p:nvSpPr>
          <p:spPr>
            <a:xfrm>
              <a:off x="11847384" y="4577649"/>
              <a:ext cx="48351" cy="53766"/>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64" name="Shape 1164"/>
            <p:cNvSpPr/>
            <p:nvPr/>
          </p:nvSpPr>
          <p:spPr>
            <a:xfrm>
              <a:off x="11932317" y="4577649"/>
              <a:ext cx="48351" cy="53766"/>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65" name="Shape 1165"/>
            <p:cNvSpPr/>
            <p:nvPr/>
          </p:nvSpPr>
          <p:spPr>
            <a:xfrm>
              <a:off x="10825163" y="4349841"/>
              <a:ext cx="481012" cy="555534"/>
            </a:xfrm>
            <a:prstGeom prst="rect">
              <a:avLst/>
            </a:prstGeom>
            <a:solidFill>
              <a:srgbClr val="2E75B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66" name="Shape 1166"/>
            <p:cNvSpPr/>
            <p:nvPr/>
          </p:nvSpPr>
          <p:spPr>
            <a:xfrm>
              <a:off x="11453784" y="4700588"/>
              <a:ext cx="318695" cy="230685"/>
            </a:xfrm>
            <a:custGeom>
              <a:avLst/>
              <a:gdLst/>
              <a:ahLst/>
              <a:cxnLst/>
              <a:rect l="0" t="0" r="0" b="0"/>
              <a:pathLst>
                <a:path w="318695" h="230685" extrusionOk="0">
                  <a:moveTo>
                    <a:pt x="55273" y="0"/>
                  </a:moveTo>
                  <a:cubicBezTo>
                    <a:pt x="58845" y="43656"/>
                    <a:pt x="62417" y="87313"/>
                    <a:pt x="55273" y="123825"/>
                  </a:cubicBezTo>
                  <a:cubicBezTo>
                    <a:pt x="48129" y="160337"/>
                    <a:pt x="-29659" y="203200"/>
                    <a:pt x="12410" y="219075"/>
                  </a:cubicBezTo>
                  <a:cubicBezTo>
                    <a:pt x="54479" y="234950"/>
                    <a:pt x="268791" y="234156"/>
                    <a:pt x="307685" y="219075"/>
                  </a:cubicBezTo>
                  <a:cubicBezTo>
                    <a:pt x="346579" y="203994"/>
                    <a:pt x="271966" y="159544"/>
                    <a:pt x="245773" y="128587"/>
                  </a:cubicBezTo>
                  <a:cubicBezTo>
                    <a:pt x="219580" y="97630"/>
                    <a:pt x="242598" y="65881"/>
                    <a:pt x="236248" y="4762"/>
                  </a:cubicBezTo>
                </a:path>
              </a:pathLst>
            </a:custGeom>
            <a:noFill/>
            <a:ln w="73025" cap="flat" cmpd="sng">
              <a:solidFill>
                <a:srgbClr val="00823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sp>
          <p:nvSpPr>
            <p:cNvPr id="1167" name="Shape 1167"/>
            <p:cNvSpPr/>
            <p:nvPr/>
          </p:nvSpPr>
          <p:spPr>
            <a:xfrm>
              <a:off x="10888657" y="4483791"/>
              <a:ext cx="354023" cy="91062"/>
            </a:xfrm>
            <a:prstGeom prst="rect">
              <a:avLst/>
            </a:prstGeom>
            <a:solidFill>
              <a:schemeClr val="lt1"/>
            </a:solidFill>
            <a:ln w="95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757070"/>
                </a:buClr>
                <a:buSzPts val="1100"/>
                <a:buFont typeface="Arial"/>
                <a:buNone/>
              </a:pPr>
              <a:r>
                <a:rPr lang="en-US" sz="1100" b="0" i="0" u="none" strike="noStrike" cap="none">
                  <a:solidFill>
                    <a:srgbClr val="757070"/>
                  </a:solidFill>
                  <a:latin typeface="Arial"/>
                  <a:ea typeface="Arial"/>
                  <a:cs typeface="Arial"/>
                  <a:sym typeface="Arial"/>
                </a:rPr>
                <a:t>User</a:t>
              </a:r>
              <a:endParaRPr sz="1100" b="0" i="0" u="none" strike="noStrike" cap="none">
                <a:solidFill>
                  <a:srgbClr val="757070"/>
                </a:solidFill>
                <a:latin typeface="Arial"/>
                <a:ea typeface="Arial"/>
                <a:cs typeface="Arial"/>
                <a:sym typeface="Arial"/>
              </a:endParaRPr>
            </a:p>
          </p:txBody>
        </p:sp>
        <p:sp>
          <p:nvSpPr>
            <p:cNvPr id="1168" name="Shape 1168"/>
            <p:cNvSpPr/>
            <p:nvPr/>
          </p:nvSpPr>
          <p:spPr>
            <a:xfrm>
              <a:off x="10888657" y="4643693"/>
              <a:ext cx="354023" cy="91062"/>
            </a:xfrm>
            <a:prstGeom prst="rect">
              <a:avLst/>
            </a:prstGeom>
            <a:solidFill>
              <a:schemeClr val="lt1"/>
            </a:solidFill>
            <a:ln w="9525" cap="flat" cmpd="sng">
              <a:solidFill>
                <a:srgbClr val="31538F"/>
              </a:solidFill>
              <a:prstDash val="solid"/>
              <a:miter lim="800000"/>
              <a:headEnd type="none" w="sm" len="sm"/>
              <a:tailEnd type="none" w="sm" len="sm"/>
            </a:ln>
          </p:spPr>
          <p:txBody>
            <a:bodyPr spcFirstLastPara="1" wrap="square" lIns="0" tIns="45700" rIns="0" bIns="45700" anchor="ctr" anchorCtr="0">
              <a:noAutofit/>
            </a:bodyPr>
            <a:lstStyle/>
            <a:p>
              <a:pPr marL="0" marR="0" lvl="0" indent="0" algn="ctr" rtl="0">
                <a:lnSpc>
                  <a:spcPct val="100000"/>
                </a:lnSpc>
                <a:spcBef>
                  <a:spcPts val="0"/>
                </a:spcBef>
                <a:spcAft>
                  <a:spcPts val="0"/>
                </a:spcAft>
                <a:buClr>
                  <a:srgbClr val="757070"/>
                </a:buClr>
                <a:buSzPts val="1200"/>
                <a:buFont typeface="Arial"/>
                <a:buNone/>
              </a:pPr>
              <a:r>
                <a:rPr lang="en-US" sz="1200" b="0" i="0" u="none" strike="noStrike" cap="none">
                  <a:solidFill>
                    <a:srgbClr val="757070"/>
                  </a:solidFill>
                  <a:latin typeface="Arial"/>
                  <a:ea typeface="Arial"/>
                  <a:cs typeface="Arial"/>
                  <a:sym typeface="Arial"/>
                </a:rPr>
                <a:t>Password</a:t>
              </a:r>
              <a:endParaRPr sz="1200" b="0" i="0" u="none" strike="noStrike" cap="none">
                <a:solidFill>
                  <a:srgbClr val="757070"/>
                </a:solidFill>
                <a:latin typeface="Arial"/>
                <a:ea typeface="Arial"/>
                <a:cs typeface="Arial"/>
                <a:sym typeface="Arial"/>
              </a:endParaRPr>
            </a:p>
          </p:txBody>
        </p:sp>
        <p:sp>
          <p:nvSpPr>
            <p:cNvPr id="1169" name="Shape 1169"/>
            <p:cNvSpPr/>
            <p:nvPr/>
          </p:nvSpPr>
          <p:spPr>
            <a:xfrm>
              <a:off x="10955758" y="4774534"/>
              <a:ext cx="219821" cy="91062"/>
            </a:xfrm>
            <a:prstGeom prst="roundRect">
              <a:avLst>
                <a:gd name="adj" fmla="val 50000"/>
              </a:avLst>
            </a:prstGeom>
            <a:solidFill>
              <a:schemeClr val="lt1"/>
            </a:solidFill>
            <a:ln w="95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757070"/>
                </a:solidFill>
                <a:latin typeface="Arial"/>
                <a:ea typeface="Arial"/>
                <a:cs typeface="Arial"/>
                <a:sym typeface="Arial"/>
              </a:endParaRPr>
            </a:p>
          </p:txBody>
        </p:sp>
        <p:pic>
          <p:nvPicPr>
            <p:cNvPr id="1170" name="Shape 1170"/>
            <p:cNvPicPr preferRelativeResize="0"/>
            <p:nvPr/>
          </p:nvPicPr>
          <p:blipFill rotWithShape="1">
            <a:blip r:embed="rId3">
              <a:alphaModFix/>
            </a:blip>
            <a:srcRect l="11862" t="44550" r="80715" b="40609"/>
            <a:stretch/>
          </p:blipFill>
          <p:spPr>
            <a:xfrm>
              <a:off x="11024218" y="4370010"/>
              <a:ext cx="78195" cy="88121"/>
            </a:xfrm>
            <a:prstGeom prst="rect">
              <a:avLst/>
            </a:prstGeom>
            <a:noFill/>
            <a:ln>
              <a:noFill/>
            </a:ln>
          </p:spPr>
        </p:pic>
      </p:grpSp>
      <p:sp>
        <p:nvSpPr>
          <p:cNvPr id="1171" name="Shape 1171"/>
          <p:cNvSpPr txBox="1"/>
          <p:nvPr/>
        </p:nvSpPr>
        <p:spPr>
          <a:xfrm>
            <a:off x="8464911" y="5578209"/>
            <a:ext cx="2533066" cy="33855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00000"/>
                </a:solidFill>
                <a:latin typeface="Arial"/>
                <a:ea typeface="Arial"/>
                <a:cs typeface="Arial"/>
                <a:sym typeface="Arial"/>
              </a:rPr>
              <a:t>Access &amp; User Interface</a:t>
            </a:r>
            <a:endParaRPr sz="1600" b="1"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76"/>
        <p:cNvGrpSpPr/>
        <p:nvPr/>
      </p:nvGrpSpPr>
      <p:grpSpPr>
        <a:xfrm>
          <a:off x="0" y="0"/>
          <a:ext cx="0" cy="0"/>
          <a:chOff x="0" y="0"/>
          <a:chExt cx="0" cy="0"/>
        </a:xfrm>
      </p:grpSpPr>
      <p:sp>
        <p:nvSpPr>
          <p:cNvPr id="1177" name="Shape 1177"/>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2.4. Components of a Data Lake - Security</a:t>
            </a:r>
            <a:endParaRPr sz="2800" b="1" i="0" u="none" strike="noStrike" cap="none">
              <a:solidFill>
                <a:schemeClr val="dk2"/>
              </a:solidFill>
              <a:latin typeface="Arial"/>
              <a:ea typeface="Arial"/>
              <a:cs typeface="Arial"/>
              <a:sym typeface="Arial"/>
            </a:endParaRPr>
          </a:p>
        </p:txBody>
      </p:sp>
      <p:sp>
        <p:nvSpPr>
          <p:cNvPr id="1178" name="Shape 1178"/>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grpSp>
        <p:nvGrpSpPr>
          <p:cNvPr id="1179" name="Shape 1179"/>
          <p:cNvGrpSpPr/>
          <p:nvPr/>
        </p:nvGrpSpPr>
        <p:grpSpPr>
          <a:xfrm>
            <a:off x="1487942" y="1269678"/>
            <a:ext cx="5065258" cy="5174125"/>
            <a:chOff x="1678442" y="1469812"/>
            <a:chExt cx="4209143" cy="4299609"/>
          </a:xfrm>
        </p:grpSpPr>
        <p:sp>
          <p:nvSpPr>
            <p:cNvPr id="1180" name="Shape 1180"/>
            <p:cNvSpPr/>
            <p:nvPr/>
          </p:nvSpPr>
          <p:spPr>
            <a:xfrm>
              <a:off x="1678442" y="1499160"/>
              <a:ext cx="4209143" cy="4209143"/>
            </a:xfrm>
            <a:prstGeom prst="donut">
              <a:avLst>
                <a:gd name="adj" fmla="val 20515"/>
              </a:avLst>
            </a:prstGeom>
            <a:solidFill>
              <a:srgbClr val="1490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800"/>
                <a:buFont typeface="Arial"/>
                <a:buNone/>
              </a:pPr>
              <a:r>
                <a:rPr lang="en-US" sz="2800" b="1" i="0" u="none" strike="noStrike" cap="none">
                  <a:solidFill>
                    <a:schemeClr val="dk1"/>
                  </a:solidFill>
                  <a:latin typeface="Arial"/>
                  <a:ea typeface="Arial"/>
                  <a:cs typeface="Arial"/>
                  <a:sym typeface="Arial"/>
                </a:rPr>
                <a:t>Components </a:t>
              </a:r>
              <a:br>
                <a:rPr lang="en-US" sz="2800" b="1" i="0" u="none" strike="noStrike" cap="none">
                  <a:solidFill>
                    <a:schemeClr val="dk1"/>
                  </a:solidFill>
                  <a:latin typeface="Arial"/>
                  <a:ea typeface="Arial"/>
                  <a:cs typeface="Arial"/>
                  <a:sym typeface="Arial"/>
                </a:rPr>
              </a:br>
              <a:r>
                <a:rPr lang="en-US" sz="2800" b="1" i="0" u="none" strike="noStrike" cap="none">
                  <a:solidFill>
                    <a:schemeClr val="dk1"/>
                  </a:solidFill>
                  <a:latin typeface="Arial"/>
                  <a:ea typeface="Arial"/>
                  <a:cs typeface="Arial"/>
                  <a:sym typeface="Arial"/>
                </a:rPr>
                <a:t>of a Data </a:t>
              </a:r>
              <a:br>
                <a:rPr lang="en-US" sz="2800" b="1" i="0" u="none" strike="noStrike" cap="none">
                  <a:solidFill>
                    <a:schemeClr val="dk1"/>
                  </a:solidFill>
                  <a:latin typeface="Arial"/>
                  <a:ea typeface="Arial"/>
                  <a:cs typeface="Arial"/>
                  <a:sym typeface="Arial"/>
                </a:rPr>
              </a:br>
              <a:r>
                <a:rPr lang="en-US" sz="2800" b="1" i="0" u="none" strike="noStrike" cap="none">
                  <a:solidFill>
                    <a:schemeClr val="dk1"/>
                  </a:solidFill>
                  <a:latin typeface="Arial"/>
                  <a:ea typeface="Arial"/>
                  <a:cs typeface="Arial"/>
                  <a:sym typeface="Arial"/>
                </a:rPr>
                <a:t>Lake - Security</a:t>
              </a:r>
              <a:endParaRPr/>
            </a:p>
          </p:txBody>
        </p:sp>
        <p:sp>
          <p:nvSpPr>
            <p:cNvPr id="1181" name="Shape 1181"/>
            <p:cNvSpPr/>
            <p:nvPr/>
          </p:nvSpPr>
          <p:spPr>
            <a:xfrm>
              <a:off x="1884088" y="2639498"/>
              <a:ext cx="798285" cy="522515"/>
            </a:xfrm>
            <a:custGeom>
              <a:avLst/>
              <a:gdLst/>
              <a:ahLst/>
              <a:cxnLst/>
              <a:rect l="0" t="0" r="0" b="0"/>
              <a:pathLst>
                <a:path w="754743" h="522515" extrusionOk="0">
                  <a:moveTo>
                    <a:pt x="0" y="0"/>
                  </a:moveTo>
                  <a:lnTo>
                    <a:pt x="487020" y="53522"/>
                  </a:lnTo>
                  <a:cubicBezTo>
                    <a:pt x="540239" y="203503"/>
                    <a:pt x="701524" y="372534"/>
                    <a:pt x="754743" y="522515"/>
                  </a:cubicBezTo>
                </a:path>
              </a:pathLst>
            </a:custGeom>
            <a:noFill/>
            <a:ln w="762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82" name="Shape 1182"/>
            <p:cNvSpPr/>
            <p:nvPr/>
          </p:nvSpPr>
          <p:spPr>
            <a:xfrm rot="-3672164">
              <a:off x="2031499" y="4288512"/>
              <a:ext cx="798285" cy="534798"/>
            </a:xfrm>
            <a:custGeom>
              <a:avLst/>
              <a:gdLst/>
              <a:ahLst/>
              <a:cxnLst/>
              <a:rect l="0" t="0" r="0" b="0"/>
              <a:pathLst>
                <a:path w="754743" h="534798" extrusionOk="0">
                  <a:moveTo>
                    <a:pt x="0" y="12283"/>
                  </a:moveTo>
                  <a:lnTo>
                    <a:pt x="520478" y="0"/>
                  </a:lnTo>
                  <a:cubicBezTo>
                    <a:pt x="573697" y="149981"/>
                    <a:pt x="701524" y="384817"/>
                    <a:pt x="754743" y="534798"/>
                  </a:cubicBezTo>
                </a:path>
              </a:pathLst>
            </a:custGeom>
            <a:noFill/>
            <a:ln w="762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83" name="Shape 1183"/>
            <p:cNvSpPr/>
            <p:nvPr/>
          </p:nvSpPr>
          <p:spPr>
            <a:xfrm rot="8136415">
              <a:off x="4776117" y="2539952"/>
              <a:ext cx="863542" cy="518407"/>
            </a:xfrm>
            <a:custGeom>
              <a:avLst/>
              <a:gdLst/>
              <a:ahLst/>
              <a:cxnLst/>
              <a:rect l="0" t="0" r="0" b="0"/>
              <a:pathLst>
                <a:path w="754743" h="522515" extrusionOk="0">
                  <a:moveTo>
                    <a:pt x="0" y="0"/>
                  </a:moveTo>
                  <a:lnTo>
                    <a:pt x="595086" y="72572"/>
                  </a:lnTo>
                  <a:lnTo>
                    <a:pt x="754743" y="522515"/>
                  </a:lnTo>
                </a:path>
              </a:pathLst>
            </a:custGeom>
            <a:noFill/>
            <a:ln w="762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84" name="Shape 1184"/>
            <p:cNvSpPr/>
            <p:nvPr/>
          </p:nvSpPr>
          <p:spPr>
            <a:xfrm rot="-8048415">
              <a:off x="3722712" y="4874456"/>
              <a:ext cx="760160" cy="733553"/>
            </a:xfrm>
            <a:custGeom>
              <a:avLst/>
              <a:gdLst/>
              <a:ahLst/>
              <a:cxnLst/>
              <a:rect l="0" t="0" r="0" b="0"/>
              <a:pathLst>
                <a:path w="664386" h="739366" extrusionOk="0">
                  <a:moveTo>
                    <a:pt x="0" y="0"/>
                  </a:moveTo>
                  <a:lnTo>
                    <a:pt x="595086" y="72572"/>
                  </a:lnTo>
                  <a:cubicBezTo>
                    <a:pt x="648305" y="222553"/>
                    <a:pt x="611167" y="589385"/>
                    <a:pt x="664386" y="739366"/>
                  </a:cubicBezTo>
                </a:path>
              </a:pathLst>
            </a:custGeom>
            <a:noFill/>
            <a:ln w="762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85" name="Shape 1185"/>
            <p:cNvSpPr/>
            <p:nvPr/>
          </p:nvSpPr>
          <p:spPr>
            <a:xfrm rot="3600000">
              <a:off x="3378692" y="1714135"/>
              <a:ext cx="863542" cy="518407"/>
            </a:xfrm>
            <a:custGeom>
              <a:avLst/>
              <a:gdLst/>
              <a:ahLst/>
              <a:cxnLst/>
              <a:rect l="0" t="0" r="0" b="0"/>
              <a:pathLst>
                <a:path w="754743" h="522515" extrusionOk="0">
                  <a:moveTo>
                    <a:pt x="0" y="0"/>
                  </a:moveTo>
                  <a:lnTo>
                    <a:pt x="456988" y="2795"/>
                  </a:lnTo>
                  <a:cubicBezTo>
                    <a:pt x="510207" y="152776"/>
                    <a:pt x="701524" y="372534"/>
                    <a:pt x="754743" y="522515"/>
                  </a:cubicBezTo>
                </a:path>
              </a:pathLst>
            </a:custGeom>
            <a:noFill/>
            <a:ln w="762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86" name="Shape 1186"/>
            <p:cNvSpPr/>
            <p:nvPr/>
          </p:nvSpPr>
          <p:spPr>
            <a:xfrm rot="10370454">
              <a:off x="4879930" y="4096925"/>
              <a:ext cx="863542" cy="518407"/>
            </a:xfrm>
            <a:custGeom>
              <a:avLst/>
              <a:gdLst/>
              <a:ahLst/>
              <a:cxnLst/>
              <a:rect l="0" t="0" r="0" b="0"/>
              <a:pathLst>
                <a:path w="754743" h="522515" extrusionOk="0">
                  <a:moveTo>
                    <a:pt x="0" y="0"/>
                  </a:moveTo>
                  <a:lnTo>
                    <a:pt x="595086" y="72572"/>
                  </a:lnTo>
                  <a:lnTo>
                    <a:pt x="754743" y="522515"/>
                  </a:lnTo>
                </a:path>
              </a:pathLst>
            </a:custGeom>
            <a:noFill/>
            <a:ln w="762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87" name="Shape 1187"/>
            <p:cNvSpPr txBox="1"/>
            <p:nvPr/>
          </p:nvSpPr>
          <p:spPr>
            <a:xfrm rot="2684890">
              <a:off x="4272278" y="2096099"/>
              <a:ext cx="1155169" cy="306909"/>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1800"/>
                <a:buFont typeface="Arial"/>
                <a:buNone/>
              </a:pPr>
              <a:r>
                <a:rPr lang="en-US" sz="1800" b="1" i="0" u="none" strike="noStrike" cap="none">
                  <a:solidFill>
                    <a:schemeClr val="lt1"/>
                  </a:solidFill>
                  <a:latin typeface="Arial"/>
                  <a:ea typeface="Arial"/>
                  <a:cs typeface="Arial"/>
                  <a:sym typeface="Arial"/>
                </a:rPr>
                <a:t>Encryption</a:t>
              </a:r>
              <a:endParaRPr/>
            </a:p>
          </p:txBody>
        </p:sp>
        <p:sp>
          <p:nvSpPr>
            <p:cNvPr id="1188" name="Shape 1188"/>
            <p:cNvSpPr txBox="1"/>
            <p:nvPr/>
          </p:nvSpPr>
          <p:spPr>
            <a:xfrm rot="5555516">
              <a:off x="4689172" y="3613331"/>
              <a:ext cx="1496180" cy="306909"/>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1800"/>
                <a:buFont typeface="Arial"/>
                <a:buNone/>
              </a:pPr>
              <a:r>
                <a:rPr lang="en-US" sz="1800" b="1" i="0" u="none" strike="noStrike" cap="none">
                  <a:solidFill>
                    <a:schemeClr val="lt1"/>
                  </a:solidFill>
                  <a:latin typeface="Arial"/>
                  <a:ea typeface="Arial"/>
                  <a:cs typeface="Arial"/>
                  <a:sym typeface="Arial"/>
                </a:rPr>
                <a:t>Authentication</a:t>
              </a:r>
              <a:endParaRPr/>
            </a:p>
          </p:txBody>
        </p:sp>
        <p:sp>
          <p:nvSpPr>
            <p:cNvPr id="1189" name="Shape 1189"/>
            <p:cNvSpPr txBox="1"/>
            <p:nvPr/>
          </p:nvSpPr>
          <p:spPr>
            <a:xfrm rot="-1723026">
              <a:off x="3798080" y="4913961"/>
              <a:ext cx="1400271" cy="306909"/>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1800"/>
                <a:buFont typeface="Arial"/>
                <a:buNone/>
              </a:pPr>
              <a:r>
                <a:rPr lang="en-US" sz="1800" b="1" i="0" u="none" strike="noStrike" cap="none">
                  <a:solidFill>
                    <a:schemeClr val="lt1"/>
                  </a:solidFill>
                  <a:latin typeface="Arial"/>
                  <a:ea typeface="Arial"/>
                  <a:cs typeface="Arial"/>
                  <a:sym typeface="Arial"/>
                </a:rPr>
                <a:t>Authorisation</a:t>
              </a:r>
              <a:endParaRPr sz="1800" b="1" i="0" u="none" strike="noStrike" cap="none">
                <a:solidFill>
                  <a:schemeClr val="lt1"/>
                </a:solidFill>
                <a:latin typeface="Arial"/>
                <a:ea typeface="Arial"/>
                <a:cs typeface="Arial"/>
                <a:sym typeface="Arial"/>
              </a:endParaRPr>
            </a:p>
          </p:txBody>
        </p:sp>
        <p:sp>
          <p:nvSpPr>
            <p:cNvPr id="1190" name="Shape 1190"/>
            <p:cNvSpPr txBox="1"/>
            <p:nvPr/>
          </p:nvSpPr>
          <p:spPr>
            <a:xfrm rot="1988661">
              <a:off x="2432789" y="4817267"/>
              <a:ext cx="931383" cy="306909"/>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1800"/>
                <a:buFont typeface="Arial"/>
                <a:buNone/>
              </a:pPr>
              <a:r>
                <a:rPr lang="en-US" sz="1800" b="1" i="0" u="none" strike="noStrike" cap="none">
                  <a:solidFill>
                    <a:schemeClr val="lt1"/>
                  </a:solidFill>
                  <a:latin typeface="Arial"/>
                  <a:ea typeface="Arial"/>
                  <a:cs typeface="Arial"/>
                  <a:sym typeface="Arial"/>
                </a:rPr>
                <a:t>Auditing</a:t>
              </a:r>
              <a:endParaRPr/>
            </a:p>
          </p:txBody>
        </p:sp>
        <p:sp>
          <p:nvSpPr>
            <p:cNvPr id="1191" name="Shape 1191"/>
            <p:cNvSpPr txBox="1"/>
            <p:nvPr/>
          </p:nvSpPr>
          <p:spPr>
            <a:xfrm rot="-5400000">
              <a:off x="1424312" y="3376268"/>
              <a:ext cx="1410928" cy="306909"/>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1800"/>
                <a:buFont typeface="Arial"/>
                <a:buNone/>
              </a:pPr>
              <a:r>
                <a:rPr lang="en-US" sz="1800" b="1" i="0" u="none" strike="noStrike" cap="none">
                  <a:solidFill>
                    <a:schemeClr val="lt1"/>
                  </a:solidFill>
                  <a:latin typeface="Arial"/>
                  <a:ea typeface="Arial"/>
                  <a:cs typeface="Arial"/>
                  <a:sym typeface="Arial"/>
                </a:rPr>
                <a:t>Internal users</a:t>
              </a:r>
              <a:endParaRPr/>
            </a:p>
          </p:txBody>
        </p:sp>
        <p:sp>
          <p:nvSpPr>
            <p:cNvPr id="1192" name="Shape 1192"/>
            <p:cNvSpPr txBox="1"/>
            <p:nvPr/>
          </p:nvSpPr>
          <p:spPr>
            <a:xfrm rot="-1651563">
              <a:off x="2247226" y="1921468"/>
              <a:ext cx="1592088" cy="306909"/>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1800"/>
                <a:buFont typeface="Arial"/>
                <a:buNone/>
              </a:pPr>
              <a:r>
                <a:rPr lang="en-US" sz="1800" b="1" i="0" u="none" strike="noStrike" cap="none">
                  <a:solidFill>
                    <a:schemeClr val="lt1"/>
                  </a:solidFill>
                  <a:latin typeface="Arial"/>
                  <a:ea typeface="Arial"/>
                  <a:cs typeface="Arial"/>
                  <a:sym typeface="Arial"/>
                </a:rPr>
                <a:t>External parties</a:t>
              </a:r>
              <a:endParaRPr/>
            </a:p>
          </p:txBody>
        </p:sp>
      </p:grpSp>
      <p:sp>
        <p:nvSpPr>
          <p:cNvPr id="1193" name="Shape 1193"/>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grpSp>
        <p:nvGrpSpPr>
          <p:cNvPr id="1194" name="Shape 1194"/>
          <p:cNvGrpSpPr/>
          <p:nvPr/>
        </p:nvGrpSpPr>
        <p:grpSpPr>
          <a:xfrm>
            <a:off x="8514783" y="2066914"/>
            <a:ext cx="3312671" cy="3872548"/>
            <a:chOff x="8514783" y="2066914"/>
            <a:chExt cx="3312671" cy="3872548"/>
          </a:xfrm>
        </p:grpSpPr>
        <p:grpSp>
          <p:nvGrpSpPr>
            <p:cNvPr id="1195" name="Shape 1195"/>
            <p:cNvGrpSpPr/>
            <p:nvPr/>
          </p:nvGrpSpPr>
          <p:grpSpPr>
            <a:xfrm>
              <a:off x="8514783" y="2066914"/>
              <a:ext cx="3312671" cy="3226347"/>
              <a:chOff x="8115822" y="2794365"/>
              <a:chExt cx="3312671" cy="3226347"/>
            </a:xfrm>
          </p:grpSpPr>
          <p:pic>
            <p:nvPicPr>
              <p:cNvPr id="1196" name="Shape 1196"/>
              <p:cNvPicPr preferRelativeResize="0"/>
              <p:nvPr/>
            </p:nvPicPr>
            <p:blipFill rotWithShape="1">
              <a:blip r:embed="rId3">
                <a:alphaModFix/>
              </a:blip>
              <a:srcRect l="80833" t="6541" r="7731" b="81649"/>
              <a:stretch/>
            </p:blipFill>
            <p:spPr>
              <a:xfrm>
                <a:off x="8304332" y="2794365"/>
                <a:ext cx="3124161" cy="3226347"/>
              </a:xfrm>
              <a:prstGeom prst="rect">
                <a:avLst/>
              </a:prstGeom>
              <a:noFill/>
              <a:ln>
                <a:noFill/>
              </a:ln>
            </p:spPr>
          </p:pic>
          <p:grpSp>
            <p:nvGrpSpPr>
              <p:cNvPr id="1197" name="Shape 1197"/>
              <p:cNvGrpSpPr/>
              <p:nvPr/>
            </p:nvGrpSpPr>
            <p:grpSpPr>
              <a:xfrm>
                <a:off x="8115822" y="3643070"/>
                <a:ext cx="836644" cy="1099984"/>
                <a:chOff x="7416800" y="1171648"/>
                <a:chExt cx="1384300" cy="1820018"/>
              </a:xfrm>
            </p:grpSpPr>
            <p:sp>
              <p:nvSpPr>
                <p:cNvPr id="1198" name="Shape 1198"/>
                <p:cNvSpPr/>
                <p:nvPr/>
              </p:nvSpPr>
              <p:spPr>
                <a:xfrm>
                  <a:off x="7691880" y="1171648"/>
                  <a:ext cx="859541" cy="847652"/>
                </a:xfrm>
                <a:prstGeom prst="round2SameRect">
                  <a:avLst>
                    <a:gd name="adj1" fmla="val 50000"/>
                    <a:gd name="adj2" fmla="val 0"/>
                  </a:avLst>
                </a:prstGeom>
                <a:solidFill>
                  <a:srgbClr val="0EC0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99" name="Shape 1199"/>
                <p:cNvSpPr/>
                <p:nvPr/>
              </p:nvSpPr>
              <p:spPr>
                <a:xfrm>
                  <a:off x="7860055" y="1332062"/>
                  <a:ext cx="523191" cy="526325"/>
                </a:xfrm>
                <a:prstGeom prst="round2SameRect">
                  <a:avLst>
                    <a:gd name="adj1" fmla="val 50000"/>
                    <a:gd name="adj2" fmla="val 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00" name="Shape 1200"/>
                <p:cNvSpPr/>
                <p:nvPr/>
              </p:nvSpPr>
              <p:spPr>
                <a:xfrm rot="10800000">
                  <a:off x="7416800" y="1858912"/>
                  <a:ext cx="1384300" cy="1132754"/>
                </a:xfrm>
                <a:prstGeom prst="round2SameRect">
                  <a:avLst>
                    <a:gd name="adj1" fmla="val 16667"/>
                    <a:gd name="adj2" fmla="val 0"/>
                  </a:avLst>
                </a:prstGeom>
                <a:solidFill>
                  <a:srgbClr val="0EC0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1201" name="Shape 1201"/>
                <p:cNvGrpSpPr/>
                <p:nvPr/>
              </p:nvGrpSpPr>
              <p:grpSpPr>
                <a:xfrm>
                  <a:off x="7979653" y="2353519"/>
                  <a:ext cx="306086" cy="485298"/>
                  <a:chOff x="9918700" y="1875619"/>
                  <a:chExt cx="407401" cy="645932"/>
                </a:xfrm>
              </p:grpSpPr>
              <p:sp>
                <p:nvSpPr>
                  <p:cNvPr id="1202" name="Shape 1202"/>
                  <p:cNvSpPr/>
                  <p:nvPr/>
                </p:nvSpPr>
                <p:spPr>
                  <a:xfrm>
                    <a:off x="9918700" y="1875619"/>
                    <a:ext cx="407401" cy="407401"/>
                  </a:xfrm>
                  <a:prstGeom prst="ellipse">
                    <a:avLst/>
                  </a:prstGeom>
                  <a:solidFill>
                    <a:schemeClr val="lt1"/>
                  </a:solidFill>
                  <a:ln>
                    <a:noFill/>
                  </a:ln>
                  <a:effectLst>
                    <a:outerShdw blurRad="520700" sx="86000" sy="86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03" name="Shape 1203"/>
                  <p:cNvSpPr/>
                  <p:nvPr/>
                </p:nvSpPr>
                <p:spPr>
                  <a:xfrm>
                    <a:off x="10020549" y="2116679"/>
                    <a:ext cx="203701" cy="404872"/>
                  </a:xfrm>
                  <a:prstGeom prst="roundRect">
                    <a:avLst>
                      <a:gd name="adj" fmla="val 16667"/>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grpSp>
        <p:sp>
          <p:nvSpPr>
            <p:cNvPr id="1204" name="Shape 1204"/>
            <p:cNvSpPr txBox="1"/>
            <p:nvPr/>
          </p:nvSpPr>
          <p:spPr>
            <a:xfrm>
              <a:off x="8649324" y="5477797"/>
              <a:ext cx="2666114" cy="4616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Arial"/>
                  <a:ea typeface="Arial"/>
                  <a:cs typeface="Arial"/>
                  <a:sym typeface="Arial"/>
                </a:rPr>
                <a:t>Protect &amp; Secure</a:t>
              </a:r>
              <a:endParaRPr sz="2400" b="1" i="0" u="none" strike="noStrike" cap="non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9"/>
        <p:cNvGrpSpPr/>
        <p:nvPr/>
      </p:nvGrpSpPr>
      <p:grpSpPr>
        <a:xfrm>
          <a:off x="0" y="0"/>
          <a:ext cx="0" cy="0"/>
          <a:chOff x="0" y="0"/>
          <a:chExt cx="0" cy="0"/>
        </a:xfrm>
      </p:grpSpPr>
      <p:sp>
        <p:nvSpPr>
          <p:cNvPr id="1210" name="Shape 1210"/>
          <p:cNvSpPr txBox="1">
            <a:spLocks noGrp="1"/>
          </p:cNvSpPr>
          <p:nvPr>
            <p:ph type="title"/>
          </p:nvPr>
        </p:nvSpPr>
        <p:spPr>
          <a:xfrm>
            <a:off x="208625" y="633250"/>
            <a:ext cx="11074500" cy="492300"/>
          </a:xfrm>
          <a:prstGeom prst="rect">
            <a:avLst/>
          </a:prstGeom>
        </p:spPr>
        <p:txBody>
          <a:bodyPr spcFirstLastPara="1" wrap="square" lIns="91425" tIns="45700" rIns="91425" bIns="45700" anchor="t" anchorCtr="0">
            <a:noAutofit/>
          </a:bodyPr>
          <a:lstStyle/>
          <a:p>
            <a:pPr marL="0" lvl="0" indent="0">
              <a:spcBef>
                <a:spcPts val="0"/>
              </a:spcBef>
              <a:spcAft>
                <a:spcPts val="0"/>
              </a:spcAft>
              <a:buClr>
                <a:schemeClr val="dk2"/>
              </a:buClr>
              <a:buSzPts val="2800"/>
              <a:buFont typeface="Arial"/>
              <a:buNone/>
            </a:pPr>
            <a:r>
              <a:rPr lang="en-US" smtClean="0"/>
              <a:t>2.5. Components of a Data Lake - Management and Governance</a:t>
            </a:r>
            <a:endParaRPr/>
          </a:p>
        </p:txBody>
      </p:sp>
      <p:sp>
        <p:nvSpPr>
          <p:cNvPr id="1211" name="Shape 1211"/>
          <p:cNvSpPr txBox="1">
            <a:spLocks noGrp="1"/>
          </p:cNvSpPr>
          <p:nvPr>
            <p:ph type="body" idx="1"/>
          </p:nvPr>
        </p:nvSpPr>
        <p:spPr>
          <a:xfrm>
            <a:off x="207963" y="273050"/>
            <a:ext cx="10515600" cy="298500"/>
          </a:xfrm>
          <a:prstGeom prst="rect">
            <a:avLst/>
          </a:prstGeom>
        </p:spPr>
        <p:txBody>
          <a:bodyPr spcFirstLastPara="1" wrap="square" lIns="91425" tIns="45700" rIns="91425" bIns="45700" anchor="t" anchorCtr="0">
            <a:noAutofit/>
          </a:bodyPr>
          <a:lstStyle/>
          <a:p>
            <a:pPr marL="0" lvl="0" indent="0" rtl="0">
              <a:spcBef>
                <a:spcPts val="0"/>
              </a:spcBef>
              <a:spcAft>
                <a:spcPts val="0"/>
              </a:spcAft>
              <a:buClr>
                <a:srgbClr val="0EC07D"/>
              </a:buClr>
              <a:buSzPts val="1600"/>
              <a:buFont typeface="Arial"/>
              <a:buNone/>
            </a:pPr>
            <a:r>
              <a:rPr lang="en-US" b="1" smtClean="0"/>
              <a:t>Module 5: </a:t>
            </a:r>
            <a:r>
              <a:rPr lang="en-US" smtClean="0"/>
              <a:t>Data Lake Essentials</a:t>
            </a:r>
            <a:endParaRPr/>
          </a:p>
        </p:txBody>
      </p:sp>
      <p:sp>
        <p:nvSpPr>
          <p:cNvPr id="1212" name="Shape 1212"/>
          <p:cNvSpPr txBox="1">
            <a:spLocks noGrp="1"/>
          </p:cNvSpPr>
          <p:nvPr>
            <p:ph type="body" idx="2"/>
          </p:nvPr>
        </p:nvSpPr>
        <p:spPr>
          <a:xfrm>
            <a:off x="514350" y="1304995"/>
            <a:ext cx="10273800" cy="4840800"/>
          </a:xfrm>
          <a:prstGeom prst="rect">
            <a:avLst/>
          </a:prstGeom>
        </p:spPr>
        <p:txBody>
          <a:bodyPr spcFirstLastPara="1" wrap="square" lIns="91425" tIns="45700" rIns="91425" bIns="45700" anchor="t" anchorCtr="0">
            <a:noAutofit/>
          </a:bodyPr>
          <a:lstStyle/>
          <a:p>
            <a:pPr marL="285750" lvl="0" indent="-285750">
              <a:spcBef>
                <a:spcPts val="0"/>
              </a:spcBef>
              <a:spcAft>
                <a:spcPts val="0"/>
              </a:spcAft>
              <a:buFont typeface="Wingdings 3" panose="05040102010807070707" pitchFamily="18" charset="2"/>
              <a:buChar char="*"/>
            </a:pPr>
            <a:r>
              <a:rPr lang="en-US" dirty="0"/>
              <a:t>Integrated data management framework to avoid data preparation process of ETL as required by warehouses.</a:t>
            </a:r>
            <a:endParaRPr dirty="0"/>
          </a:p>
          <a:p>
            <a:pPr marL="285750" lvl="0" indent="-285750">
              <a:spcBef>
                <a:spcPts val="1200"/>
              </a:spcBef>
              <a:spcAft>
                <a:spcPts val="0"/>
              </a:spcAft>
              <a:buFont typeface="Wingdings 3" panose="05040102010807070707" pitchFamily="18" charset="2"/>
              <a:buChar char="*"/>
            </a:pPr>
            <a:r>
              <a:rPr lang="en-US" dirty="0"/>
              <a:t>Ingested data is managed using metadata tags for locating and identifying the correct data according to user requirements.</a:t>
            </a:r>
            <a:endParaRPr dirty="0"/>
          </a:p>
          <a:p>
            <a:pPr marL="285750" lvl="0" indent="-285750">
              <a:spcBef>
                <a:spcPts val="1200"/>
              </a:spcBef>
              <a:spcAft>
                <a:spcPts val="0"/>
              </a:spcAft>
              <a:buFont typeface="Wingdings 3" panose="05040102010807070707" pitchFamily="18" charset="2"/>
              <a:buChar char="*"/>
            </a:pPr>
            <a:r>
              <a:rPr lang="en-US" dirty="0"/>
              <a:t>Data governance is critical to ensure that business users and data scientists can track data lineage and data access.</a:t>
            </a:r>
            <a:endParaRPr dirty="0"/>
          </a:p>
          <a:p>
            <a:pPr marL="285750" lvl="0" indent="-285750">
              <a:spcBef>
                <a:spcPts val="1200"/>
              </a:spcBef>
              <a:spcAft>
                <a:spcPts val="0"/>
              </a:spcAft>
              <a:buFont typeface="Wingdings 3" panose="05040102010807070707" pitchFamily="18" charset="2"/>
              <a:buChar char="*"/>
            </a:pPr>
            <a:r>
              <a:rPr lang="en-US" dirty="0"/>
              <a:t>Robust metadata management platform is required that provides the technical, operational, and</a:t>
            </a:r>
            <a:endParaRPr dirty="0"/>
          </a:p>
          <a:p>
            <a:pPr marL="285750" lvl="0" indent="-285750">
              <a:spcBef>
                <a:spcPts val="1200"/>
              </a:spcBef>
              <a:spcAft>
                <a:spcPts val="0"/>
              </a:spcAft>
              <a:buFont typeface="Wingdings 3" panose="05040102010807070707" pitchFamily="18" charset="2"/>
              <a:buChar char="*"/>
            </a:pPr>
            <a:r>
              <a:rPr lang="en-US" dirty="0"/>
              <a:t>business metadata, as required.</a:t>
            </a:r>
            <a:endParaRPr dirty="0"/>
          </a:p>
          <a:p>
            <a:pPr marL="285750" lvl="0" indent="-285750">
              <a:spcBef>
                <a:spcPts val="1200"/>
              </a:spcBef>
              <a:spcAft>
                <a:spcPts val="0"/>
              </a:spcAft>
              <a:buFont typeface="Wingdings 3" panose="05040102010807070707" pitchFamily="18" charset="2"/>
              <a:buChar char="*"/>
            </a:pPr>
            <a:r>
              <a:rPr lang="en-US" dirty="0"/>
              <a:t>Policies and standards to be set for managing and using data.</a:t>
            </a:r>
            <a:endParaRPr dirty="0"/>
          </a:p>
          <a:p>
            <a:pPr marL="285750" lvl="0" indent="-285750">
              <a:spcBef>
                <a:spcPts val="1200"/>
              </a:spcBef>
              <a:spcAft>
                <a:spcPts val="0"/>
              </a:spcAft>
              <a:buFont typeface="Wingdings 3" panose="05040102010807070707" pitchFamily="18" charset="2"/>
              <a:buChar char="*"/>
            </a:pPr>
            <a:r>
              <a:rPr lang="en-US" dirty="0"/>
              <a:t>Auditing strategies have to be specified to ensure that the business complies with the government regulations that apply to the industry.</a:t>
            </a:r>
            <a:endParaRPr dirty="0"/>
          </a:p>
          <a:p>
            <a:pPr marL="0" lvl="0" indent="0">
              <a:spcBef>
                <a:spcPts val="1200"/>
              </a:spcBef>
              <a:spcAft>
                <a:spcPts val="120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Shape 723"/>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Module Learning Objectives</a:t>
            </a:r>
            <a:endParaRPr sz="2800" b="1" i="0" u="none" strike="noStrike" cap="none">
              <a:solidFill>
                <a:schemeClr val="dk2"/>
              </a:solidFill>
              <a:latin typeface="Arial"/>
              <a:ea typeface="Arial"/>
              <a:cs typeface="Arial"/>
              <a:sym typeface="Arial"/>
            </a:endParaRPr>
          </a:p>
        </p:txBody>
      </p:sp>
      <p:sp>
        <p:nvSpPr>
          <p:cNvPr id="724" name="Shape 724"/>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725" name="Shape 725"/>
          <p:cNvSpPr txBox="1">
            <a:spLocks noGrp="1"/>
          </p:cNvSpPr>
          <p:nvPr>
            <p:ph type="body" idx="2"/>
          </p:nvPr>
        </p:nvSpPr>
        <p:spPr>
          <a:xfrm>
            <a:off x="514350" y="1304995"/>
            <a:ext cx="7133400"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At the end of this module, you will be able to:</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Understand the basic concepts of data lake.</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Compares and contrast data lake and a data warehouse.</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Enumerate the components of a data lake.</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Describe the benefits of implementing data lake and its business use cases.</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Enumerate the different data stores used in a data lake.</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Explain the storage and processing requirements in a data lake.</a:t>
            </a:r>
            <a:endParaRPr sz="1800" b="0" i="0" u="none" strike="noStrike" cap="none">
              <a:solidFill>
                <a:schemeClr val="dk1"/>
              </a:solidFill>
              <a:latin typeface="Arial"/>
              <a:ea typeface="Arial"/>
              <a:cs typeface="Arial"/>
              <a:sym typeface="Arial"/>
            </a:endParaRPr>
          </a:p>
        </p:txBody>
      </p:sp>
      <p:pic>
        <p:nvPicPr>
          <p:cNvPr id="726" name="Shape 726"/>
          <p:cNvPicPr preferRelativeResize="0"/>
          <p:nvPr/>
        </p:nvPicPr>
        <p:blipFill rotWithShape="1">
          <a:blip r:embed="rId3">
            <a:alphaModFix/>
          </a:blip>
          <a:srcRect/>
          <a:stretch/>
        </p:blipFill>
        <p:spPr>
          <a:xfrm>
            <a:off x="7647750" y="2653748"/>
            <a:ext cx="3712675" cy="357100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18" name="Shape 1218"/>
          <p:cNvSpPr txBox="1">
            <a:spLocks noGrp="1"/>
          </p:cNvSpPr>
          <p:nvPr>
            <p:ph type="title"/>
          </p:nvPr>
        </p:nvSpPr>
        <p:spPr>
          <a:xfrm>
            <a:off x="208624" y="633250"/>
            <a:ext cx="11146800" cy="492300"/>
          </a:xfrm>
          <a:prstGeom prst="rect">
            <a:avLst/>
          </a:prstGeom>
        </p:spPr>
        <p:txBody>
          <a:bodyPr spcFirstLastPara="1" wrap="square" lIns="91425" tIns="45700" rIns="91425" bIns="45700" anchor="t" anchorCtr="0">
            <a:noAutofit/>
          </a:bodyPr>
          <a:lstStyle/>
          <a:p>
            <a:pPr marL="0" lvl="0" indent="0">
              <a:spcBef>
                <a:spcPts val="0"/>
              </a:spcBef>
              <a:spcAft>
                <a:spcPts val="0"/>
              </a:spcAft>
              <a:buClr>
                <a:schemeClr val="dk2"/>
              </a:buClr>
              <a:buSzPts val="2800"/>
              <a:buFont typeface="Arial"/>
              <a:buNone/>
            </a:pPr>
            <a:r>
              <a:rPr lang="en-US" dirty="0"/>
              <a:t>2.5. Components of a Data Lake - Data Access and Visualization</a:t>
            </a:r>
            <a:endParaRPr dirty="0"/>
          </a:p>
        </p:txBody>
      </p:sp>
      <p:sp>
        <p:nvSpPr>
          <p:cNvPr id="1219" name="Shape 1219"/>
          <p:cNvSpPr txBox="1">
            <a:spLocks noGrp="1"/>
          </p:cNvSpPr>
          <p:nvPr>
            <p:ph type="body" idx="1"/>
          </p:nvPr>
        </p:nvSpPr>
        <p:spPr>
          <a:xfrm>
            <a:off x="207963" y="273050"/>
            <a:ext cx="10515600" cy="298500"/>
          </a:xfrm>
          <a:prstGeom prst="rect">
            <a:avLst/>
          </a:prstGeom>
        </p:spPr>
        <p:txBody>
          <a:bodyPr spcFirstLastPara="1" wrap="square" lIns="91425" tIns="45700" rIns="91425" bIns="45700" anchor="t" anchorCtr="0">
            <a:noAutofit/>
          </a:bodyPr>
          <a:lstStyle/>
          <a:p>
            <a:pPr marL="0" lvl="0" indent="0" rtl="0">
              <a:spcBef>
                <a:spcPts val="0"/>
              </a:spcBef>
              <a:spcAft>
                <a:spcPts val="0"/>
              </a:spcAft>
              <a:buClr>
                <a:srgbClr val="0EC07D"/>
              </a:buClr>
              <a:buSzPts val="1600"/>
              <a:buFont typeface="Arial"/>
              <a:buNone/>
            </a:pPr>
            <a:r>
              <a:rPr lang="en-US" b="1"/>
              <a:t>Module 5: </a:t>
            </a:r>
            <a:r>
              <a:rPr lang="en-US"/>
              <a:t>Data Lake Essentials</a:t>
            </a:r>
            <a:endParaRPr/>
          </a:p>
        </p:txBody>
      </p:sp>
      <p:sp>
        <p:nvSpPr>
          <p:cNvPr id="1220" name="Shape 1220"/>
          <p:cNvSpPr txBox="1">
            <a:spLocks noGrp="1"/>
          </p:cNvSpPr>
          <p:nvPr>
            <p:ph type="body" idx="2"/>
          </p:nvPr>
        </p:nvSpPr>
        <p:spPr>
          <a:xfrm>
            <a:off x="514350" y="1305000"/>
            <a:ext cx="4971656" cy="48408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r>
              <a:rPr lang="en-US" dirty="0"/>
              <a:t>The stage where data is consumed from the data lake, data is accessed and visualized.</a:t>
            </a:r>
            <a:endParaRPr dirty="0"/>
          </a:p>
          <a:p>
            <a:pPr marL="0" lvl="0" indent="0">
              <a:spcBef>
                <a:spcPts val="1200"/>
              </a:spcBef>
              <a:spcAft>
                <a:spcPts val="0"/>
              </a:spcAft>
              <a:buNone/>
            </a:pPr>
            <a:r>
              <a:rPr lang="en-US" dirty="0"/>
              <a:t>Data access is done through:</a:t>
            </a:r>
            <a:endParaRPr dirty="0"/>
          </a:p>
          <a:p>
            <a:pPr marL="457200" lvl="0" indent="-342900">
              <a:spcBef>
                <a:spcPts val="1200"/>
              </a:spcBef>
              <a:spcAft>
                <a:spcPts val="0"/>
              </a:spcAft>
              <a:buSzPts val="1800"/>
              <a:buFont typeface="Wingdings 3" panose="05040102010807070707" pitchFamily="18" charset="2"/>
              <a:buChar char="*"/>
            </a:pPr>
            <a:r>
              <a:rPr lang="en-US" dirty="0"/>
              <a:t>Queries</a:t>
            </a:r>
            <a:endParaRPr dirty="0"/>
          </a:p>
          <a:p>
            <a:pPr marL="457200" lvl="0" indent="-342900">
              <a:spcBef>
                <a:spcPts val="0"/>
              </a:spcBef>
              <a:spcAft>
                <a:spcPts val="0"/>
              </a:spcAft>
              <a:buSzPts val="1800"/>
              <a:buFont typeface="Wingdings 3" panose="05040102010807070707" pitchFamily="18" charset="2"/>
              <a:buChar char="*"/>
            </a:pPr>
            <a:r>
              <a:rPr lang="en-US" dirty="0"/>
              <a:t>Tool-based extractions</a:t>
            </a:r>
            <a:endParaRPr dirty="0"/>
          </a:p>
          <a:p>
            <a:pPr marL="457200" lvl="0" indent="-342900" rtl="0">
              <a:spcBef>
                <a:spcPts val="0"/>
              </a:spcBef>
              <a:spcAft>
                <a:spcPts val="0"/>
              </a:spcAft>
              <a:buSzPts val="1800"/>
              <a:buFont typeface="Wingdings 3" panose="05040102010807070707" pitchFamily="18" charset="2"/>
              <a:buChar char="*"/>
            </a:pPr>
            <a:r>
              <a:rPr lang="en-US" dirty="0"/>
              <a:t>Extractions through an API</a:t>
            </a:r>
            <a:endParaRPr dirty="0"/>
          </a:p>
          <a:p>
            <a:pPr marL="0" lvl="0" indent="0">
              <a:spcBef>
                <a:spcPts val="1200"/>
              </a:spcBef>
              <a:spcAft>
                <a:spcPts val="0"/>
              </a:spcAft>
              <a:buNone/>
            </a:pPr>
            <a:endParaRPr dirty="0"/>
          </a:p>
          <a:p>
            <a:pPr marL="0" lvl="0" indent="0" rtl="0">
              <a:spcBef>
                <a:spcPts val="1200"/>
              </a:spcBef>
              <a:spcAft>
                <a:spcPts val="0"/>
              </a:spcAft>
              <a:buNone/>
            </a:pPr>
            <a:r>
              <a:rPr lang="en-US" dirty="0"/>
              <a:t>Visualization - data is transformed to charts and graphs for better consumption and comprehension.</a:t>
            </a:r>
            <a:endParaRPr dirty="0"/>
          </a:p>
          <a:p>
            <a:pPr marL="0" lvl="0" indent="0" rtl="0">
              <a:spcBef>
                <a:spcPts val="1200"/>
              </a:spcBef>
              <a:spcAft>
                <a:spcPts val="0"/>
              </a:spcAft>
              <a:buNone/>
            </a:pPr>
            <a:r>
              <a:rPr lang="en-US" dirty="0"/>
              <a:t>Most popular visualization tools:</a:t>
            </a:r>
            <a:endParaRPr dirty="0"/>
          </a:p>
          <a:p>
            <a:pPr marL="457200" lvl="0" indent="-342900" rtl="0">
              <a:spcBef>
                <a:spcPts val="1200"/>
              </a:spcBef>
              <a:spcAft>
                <a:spcPts val="0"/>
              </a:spcAft>
              <a:buSzPts val="1800"/>
              <a:buFont typeface="Wingdings 3" panose="05040102010807070707" pitchFamily="18" charset="2"/>
              <a:buChar char="*"/>
            </a:pPr>
            <a:r>
              <a:rPr lang="en-US" dirty="0"/>
              <a:t>Tableau</a:t>
            </a:r>
            <a:endParaRPr dirty="0"/>
          </a:p>
          <a:p>
            <a:pPr marL="457200" lvl="0" indent="-342900" rtl="0">
              <a:spcBef>
                <a:spcPts val="0"/>
              </a:spcBef>
              <a:spcAft>
                <a:spcPts val="0"/>
              </a:spcAft>
              <a:buSzPts val="1800"/>
              <a:buFont typeface="Wingdings 3" panose="05040102010807070707" pitchFamily="18" charset="2"/>
              <a:buChar char="*"/>
            </a:pPr>
            <a:r>
              <a:rPr lang="en-US" dirty="0" err="1"/>
              <a:t>Qlik</a:t>
            </a:r>
            <a:endParaRPr dirty="0"/>
          </a:p>
          <a:p>
            <a:pPr marL="0" lvl="0" indent="0">
              <a:spcBef>
                <a:spcPts val="1200"/>
              </a:spcBef>
              <a:spcAft>
                <a:spcPts val="1200"/>
              </a:spcAft>
              <a:buNone/>
            </a:pPr>
            <a:r>
              <a:rPr lang="en-US" dirty="0"/>
              <a:t> </a:t>
            </a:r>
            <a:endParaRPr dirty="0"/>
          </a:p>
        </p:txBody>
      </p:sp>
      <p:grpSp>
        <p:nvGrpSpPr>
          <p:cNvPr id="1241" name="Group 1240"/>
          <p:cNvGrpSpPr/>
          <p:nvPr/>
        </p:nvGrpSpPr>
        <p:grpSpPr>
          <a:xfrm>
            <a:off x="5772133" y="1388617"/>
            <a:ext cx="6217367" cy="3021644"/>
            <a:chOff x="5936532" y="1982383"/>
            <a:chExt cx="6217367" cy="3021644"/>
          </a:xfrm>
        </p:grpSpPr>
        <p:sp>
          <p:nvSpPr>
            <p:cNvPr id="1216" name="Oval 1215"/>
            <p:cNvSpPr/>
            <p:nvPr/>
          </p:nvSpPr>
          <p:spPr>
            <a:xfrm>
              <a:off x="8726214" y="2705809"/>
              <a:ext cx="2070311" cy="2070311"/>
            </a:xfrm>
            <a:prstGeom prst="ellipse">
              <a:avLst/>
            </a:prstGeom>
            <a:solidFill>
              <a:schemeClr val="tx2">
                <a:lumMod val="75000"/>
              </a:schemeClr>
            </a:solidFill>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ounded Rectangle 68"/>
            <p:cNvSpPr/>
            <p:nvPr/>
          </p:nvSpPr>
          <p:spPr>
            <a:xfrm>
              <a:off x="9069982" y="2910300"/>
              <a:ext cx="2926080" cy="1323439"/>
            </a:xfrm>
            <a:prstGeom prst="roundRect">
              <a:avLst>
                <a:gd name="adj" fmla="val 50000"/>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p:cNvGrpSpPr/>
            <p:nvPr/>
          </p:nvGrpSpPr>
          <p:grpSpPr>
            <a:xfrm>
              <a:off x="9054947" y="2908249"/>
              <a:ext cx="1521065" cy="1634301"/>
              <a:chOff x="9764205" y="4010436"/>
              <a:chExt cx="1521065" cy="1634301"/>
            </a:xfrm>
          </p:grpSpPr>
          <p:sp>
            <p:nvSpPr>
              <p:cNvPr id="22" name="Freeform 21"/>
              <p:cNvSpPr/>
              <p:nvPr/>
            </p:nvSpPr>
            <p:spPr>
              <a:xfrm>
                <a:off x="9764205" y="4010436"/>
                <a:ext cx="1521065" cy="1634301"/>
              </a:xfrm>
              <a:custGeom>
                <a:avLst/>
                <a:gdLst>
                  <a:gd name="connsiteX0" fmla="*/ 330440 w 1540115"/>
                  <a:gd name="connsiteY0" fmla="*/ 1634301 h 1634301"/>
                  <a:gd name="connsiteX1" fmla="*/ 320915 w 1540115"/>
                  <a:gd name="connsiteY1" fmla="*/ 1481901 h 1634301"/>
                  <a:gd name="connsiteX2" fmla="*/ 239953 w 1540115"/>
                  <a:gd name="connsiteY2" fmla="*/ 1267589 h 1634301"/>
                  <a:gd name="connsiteX3" fmla="*/ 20878 w 1540115"/>
                  <a:gd name="connsiteY3" fmla="*/ 796101 h 1634301"/>
                  <a:gd name="connsiteX4" fmla="*/ 25640 w 1540115"/>
                  <a:gd name="connsiteY4" fmla="*/ 453201 h 1634301"/>
                  <a:gd name="connsiteX5" fmla="*/ 168515 w 1540115"/>
                  <a:gd name="connsiteY5" fmla="*/ 215076 h 1634301"/>
                  <a:gd name="connsiteX6" fmla="*/ 359015 w 1540115"/>
                  <a:gd name="connsiteY6" fmla="*/ 76964 h 1634301"/>
                  <a:gd name="connsiteX7" fmla="*/ 640003 w 1540115"/>
                  <a:gd name="connsiteY7" fmla="*/ 5526 h 1634301"/>
                  <a:gd name="connsiteX8" fmla="*/ 930515 w 1540115"/>
                  <a:gd name="connsiteY8" fmla="*/ 19814 h 1634301"/>
                  <a:gd name="connsiteX9" fmla="*/ 1187690 w 1540115"/>
                  <a:gd name="connsiteY9" fmla="*/ 138876 h 1634301"/>
                  <a:gd name="connsiteX10" fmla="*/ 1330565 w 1540115"/>
                  <a:gd name="connsiteY10" fmla="*/ 343664 h 1634301"/>
                  <a:gd name="connsiteX11" fmla="*/ 1344853 w 1540115"/>
                  <a:gd name="connsiteY11" fmla="*/ 543689 h 1634301"/>
                  <a:gd name="connsiteX12" fmla="*/ 1440103 w 1540115"/>
                  <a:gd name="connsiteY12" fmla="*/ 691326 h 1634301"/>
                  <a:gd name="connsiteX13" fmla="*/ 1540115 w 1540115"/>
                  <a:gd name="connsiteY13" fmla="*/ 829439 h 1634301"/>
                  <a:gd name="connsiteX14" fmla="*/ 1440103 w 1540115"/>
                  <a:gd name="connsiteY14" fmla="*/ 934214 h 1634301"/>
                  <a:gd name="connsiteX15" fmla="*/ 1482965 w 1540115"/>
                  <a:gd name="connsiteY15" fmla="*/ 977076 h 1634301"/>
                  <a:gd name="connsiteX16" fmla="*/ 1440103 w 1540115"/>
                  <a:gd name="connsiteY16" fmla="*/ 1024701 h 1634301"/>
                  <a:gd name="connsiteX17" fmla="*/ 1482965 w 1540115"/>
                  <a:gd name="connsiteY17" fmla="*/ 1072326 h 1634301"/>
                  <a:gd name="connsiteX18" fmla="*/ 1430578 w 1540115"/>
                  <a:gd name="connsiteY18" fmla="*/ 1139001 h 1634301"/>
                  <a:gd name="connsiteX19" fmla="*/ 1463915 w 1540115"/>
                  <a:gd name="connsiteY19" fmla="*/ 1224726 h 1634301"/>
                  <a:gd name="connsiteX20" fmla="*/ 1454390 w 1540115"/>
                  <a:gd name="connsiteY20" fmla="*/ 1300926 h 1634301"/>
                  <a:gd name="connsiteX21" fmla="*/ 1378190 w 1540115"/>
                  <a:gd name="connsiteY21" fmla="*/ 1334264 h 1634301"/>
                  <a:gd name="connsiteX22" fmla="*/ 1263890 w 1540115"/>
                  <a:gd name="connsiteY22" fmla="*/ 1329501 h 1634301"/>
                  <a:gd name="connsiteX23" fmla="*/ 1144828 w 1540115"/>
                  <a:gd name="connsiteY23" fmla="*/ 1367601 h 1634301"/>
                  <a:gd name="connsiteX24" fmla="*/ 1049578 w 1540115"/>
                  <a:gd name="connsiteY24" fmla="*/ 1481901 h 1634301"/>
                  <a:gd name="connsiteX25" fmla="*/ 1025765 w 1540115"/>
                  <a:gd name="connsiteY25" fmla="*/ 1634301 h 163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40115" h="1634301">
                    <a:moveTo>
                      <a:pt x="330440" y="1634301"/>
                    </a:moveTo>
                    <a:cubicBezTo>
                      <a:pt x="333218" y="1588660"/>
                      <a:pt x="335996" y="1543020"/>
                      <a:pt x="320915" y="1481901"/>
                    </a:cubicBezTo>
                    <a:cubicBezTo>
                      <a:pt x="305834" y="1420782"/>
                      <a:pt x="289959" y="1381889"/>
                      <a:pt x="239953" y="1267589"/>
                    </a:cubicBezTo>
                    <a:cubicBezTo>
                      <a:pt x="189947" y="1153289"/>
                      <a:pt x="56597" y="931832"/>
                      <a:pt x="20878" y="796101"/>
                    </a:cubicBezTo>
                    <a:cubicBezTo>
                      <a:pt x="-14841" y="660370"/>
                      <a:pt x="1034" y="550038"/>
                      <a:pt x="25640" y="453201"/>
                    </a:cubicBezTo>
                    <a:cubicBezTo>
                      <a:pt x="50246" y="356364"/>
                      <a:pt x="112952" y="277782"/>
                      <a:pt x="168515" y="215076"/>
                    </a:cubicBezTo>
                    <a:cubicBezTo>
                      <a:pt x="224078" y="152370"/>
                      <a:pt x="280434" y="111889"/>
                      <a:pt x="359015" y="76964"/>
                    </a:cubicBezTo>
                    <a:cubicBezTo>
                      <a:pt x="437596" y="42039"/>
                      <a:pt x="544753" y="15051"/>
                      <a:pt x="640003" y="5526"/>
                    </a:cubicBezTo>
                    <a:cubicBezTo>
                      <a:pt x="735253" y="-3999"/>
                      <a:pt x="839234" y="-2411"/>
                      <a:pt x="930515" y="19814"/>
                    </a:cubicBezTo>
                    <a:cubicBezTo>
                      <a:pt x="1021796" y="42039"/>
                      <a:pt x="1121015" y="84901"/>
                      <a:pt x="1187690" y="138876"/>
                    </a:cubicBezTo>
                    <a:cubicBezTo>
                      <a:pt x="1254365" y="192851"/>
                      <a:pt x="1304371" y="276195"/>
                      <a:pt x="1330565" y="343664"/>
                    </a:cubicBezTo>
                    <a:cubicBezTo>
                      <a:pt x="1356759" y="411133"/>
                      <a:pt x="1326597" y="485745"/>
                      <a:pt x="1344853" y="543689"/>
                    </a:cubicBezTo>
                    <a:cubicBezTo>
                      <a:pt x="1363109" y="601633"/>
                      <a:pt x="1407559" y="643701"/>
                      <a:pt x="1440103" y="691326"/>
                    </a:cubicBezTo>
                    <a:cubicBezTo>
                      <a:pt x="1472647" y="738951"/>
                      <a:pt x="1540115" y="788958"/>
                      <a:pt x="1540115" y="829439"/>
                    </a:cubicBezTo>
                    <a:cubicBezTo>
                      <a:pt x="1540115" y="869920"/>
                      <a:pt x="1449628" y="909608"/>
                      <a:pt x="1440103" y="934214"/>
                    </a:cubicBezTo>
                    <a:cubicBezTo>
                      <a:pt x="1430578" y="958820"/>
                      <a:pt x="1482965" y="961995"/>
                      <a:pt x="1482965" y="977076"/>
                    </a:cubicBezTo>
                    <a:cubicBezTo>
                      <a:pt x="1482965" y="992157"/>
                      <a:pt x="1440103" y="1008826"/>
                      <a:pt x="1440103" y="1024701"/>
                    </a:cubicBezTo>
                    <a:cubicBezTo>
                      <a:pt x="1440103" y="1040576"/>
                      <a:pt x="1484552" y="1053276"/>
                      <a:pt x="1482965" y="1072326"/>
                    </a:cubicBezTo>
                    <a:cubicBezTo>
                      <a:pt x="1481378" y="1091376"/>
                      <a:pt x="1433753" y="1113601"/>
                      <a:pt x="1430578" y="1139001"/>
                    </a:cubicBezTo>
                    <a:cubicBezTo>
                      <a:pt x="1427403" y="1164401"/>
                      <a:pt x="1459946" y="1197738"/>
                      <a:pt x="1463915" y="1224726"/>
                    </a:cubicBezTo>
                    <a:cubicBezTo>
                      <a:pt x="1467884" y="1251713"/>
                      <a:pt x="1468678" y="1282670"/>
                      <a:pt x="1454390" y="1300926"/>
                    </a:cubicBezTo>
                    <a:cubicBezTo>
                      <a:pt x="1440102" y="1319182"/>
                      <a:pt x="1409940" y="1329502"/>
                      <a:pt x="1378190" y="1334264"/>
                    </a:cubicBezTo>
                    <a:cubicBezTo>
                      <a:pt x="1346440" y="1339026"/>
                      <a:pt x="1302784" y="1323945"/>
                      <a:pt x="1263890" y="1329501"/>
                    </a:cubicBezTo>
                    <a:cubicBezTo>
                      <a:pt x="1224996" y="1335057"/>
                      <a:pt x="1180547" y="1342201"/>
                      <a:pt x="1144828" y="1367601"/>
                    </a:cubicBezTo>
                    <a:cubicBezTo>
                      <a:pt x="1109109" y="1393001"/>
                      <a:pt x="1069422" y="1437451"/>
                      <a:pt x="1049578" y="1481901"/>
                    </a:cubicBezTo>
                    <a:cubicBezTo>
                      <a:pt x="1029734" y="1526351"/>
                      <a:pt x="1032115" y="1595407"/>
                      <a:pt x="1025765" y="1634301"/>
                    </a:cubicBezTo>
                  </a:path>
                </a:pathLst>
              </a:custGeom>
              <a:solidFill>
                <a:srgbClr val="00B050"/>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9953237" y="4173488"/>
                <a:ext cx="1028700" cy="1028700"/>
              </a:xfrm>
              <a:prstGeom prst="ellipse">
                <a:avLst/>
              </a:prstGeom>
              <a:solidFill>
                <a:schemeClr val="bg1"/>
              </a:solidFill>
              <a:ln w="19050">
                <a:solidFill>
                  <a:schemeClr val="tx2">
                    <a:lumMod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p:cNvPicPr>
                <a:picLocks noChangeAspect="1"/>
              </p:cNvPicPr>
              <p:nvPr/>
            </p:nvPicPr>
            <p:blipFill rotWithShape="1">
              <a:blip r:embed="rId3">
                <a:extLst>
                  <a:ext uri="{28A0092B-C50C-407E-A947-70E740481C1C}">
                    <a14:useLocalDpi xmlns:a14="http://schemas.microsoft.com/office/drawing/2010/main" val="0"/>
                  </a:ext>
                </a:extLst>
              </a:blip>
              <a:srcRect l="67188" t="79816" r="21591" b="-2"/>
              <a:stretch/>
            </p:blipFill>
            <p:spPr>
              <a:xfrm>
                <a:off x="9971506" y="4251045"/>
                <a:ext cx="961681" cy="950277"/>
              </a:xfrm>
              <a:prstGeom prst="rect">
                <a:avLst/>
              </a:prstGeom>
              <a:noFill/>
              <a:ln>
                <a:noFill/>
              </a:ln>
            </p:spPr>
          </p:pic>
        </p:grpSp>
        <p:grpSp>
          <p:nvGrpSpPr>
            <p:cNvPr id="62" name="Group 61"/>
            <p:cNvGrpSpPr/>
            <p:nvPr/>
          </p:nvGrpSpPr>
          <p:grpSpPr>
            <a:xfrm>
              <a:off x="6061023" y="2910300"/>
              <a:ext cx="2986303" cy="1634301"/>
              <a:chOff x="9703910" y="3474380"/>
              <a:chExt cx="2986303" cy="1634301"/>
            </a:xfrm>
          </p:grpSpPr>
          <p:sp>
            <p:nvSpPr>
              <p:cNvPr id="29" name="Rounded Rectangle 28"/>
              <p:cNvSpPr/>
              <p:nvPr/>
            </p:nvSpPr>
            <p:spPr>
              <a:xfrm>
                <a:off x="9703910" y="3474380"/>
                <a:ext cx="2926080" cy="1323439"/>
              </a:xfrm>
              <a:prstGeom prst="roundRect">
                <a:avLst>
                  <a:gd name="adj" fmla="val 5000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p:cNvGrpSpPr/>
              <p:nvPr/>
            </p:nvGrpSpPr>
            <p:grpSpPr>
              <a:xfrm>
                <a:off x="11169148" y="3474380"/>
                <a:ext cx="1521065" cy="1634301"/>
                <a:chOff x="9963030" y="3855006"/>
                <a:chExt cx="1521065" cy="1634301"/>
              </a:xfrm>
            </p:grpSpPr>
            <p:sp>
              <p:nvSpPr>
                <p:cNvPr id="31" name="Freeform 30"/>
                <p:cNvSpPr/>
                <p:nvPr/>
              </p:nvSpPr>
              <p:spPr>
                <a:xfrm flipH="1">
                  <a:off x="9963030" y="3855006"/>
                  <a:ext cx="1521065" cy="1634301"/>
                </a:xfrm>
                <a:custGeom>
                  <a:avLst/>
                  <a:gdLst>
                    <a:gd name="connsiteX0" fmla="*/ 330440 w 1540115"/>
                    <a:gd name="connsiteY0" fmla="*/ 1634301 h 1634301"/>
                    <a:gd name="connsiteX1" fmla="*/ 320915 w 1540115"/>
                    <a:gd name="connsiteY1" fmla="*/ 1481901 h 1634301"/>
                    <a:gd name="connsiteX2" fmla="*/ 239953 w 1540115"/>
                    <a:gd name="connsiteY2" fmla="*/ 1267589 h 1634301"/>
                    <a:gd name="connsiteX3" fmla="*/ 20878 w 1540115"/>
                    <a:gd name="connsiteY3" fmla="*/ 796101 h 1634301"/>
                    <a:gd name="connsiteX4" fmla="*/ 25640 w 1540115"/>
                    <a:gd name="connsiteY4" fmla="*/ 453201 h 1634301"/>
                    <a:gd name="connsiteX5" fmla="*/ 168515 w 1540115"/>
                    <a:gd name="connsiteY5" fmla="*/ 215076 h 1634301"/>
                    <a:gd name="connsiteX6" fmla="*/ 359015 w 1540115"/>
                    <a:gd name="connsiteY6" fmla="*/ 76964 h 1634301"/>
                    <a:gd name="connsiteX7" fmla="*/ 640003 w 1540115"/>
                    <a:gd name="connsiteY7" fmla="*/ 5526 h 1634301"/>
                    <a:gd name="connsiteX8" fmla="*/ 930515 w 1540115"/>
                    <a:gd name="connsiteY8" fmla="*/ 19814 h 1634301"/>
                    <a:gd name="connsiteX9" fmla="*/ 1187690 w 1540115"/>
                    <a:gd name="connsiteY9" fmla="*/ 138876 h 1634301"/>
                    <a:gd name="connsiteX10" fmla="*/ 1330565 w 1540115"/>
                    <a:gd name="connsiteY10" fmla="*/ 343664 h 1634301"/>
                    <a:gd name="connsiteX11" fmla="*/ 1344853 w 1540115"/>
                    <a:gd name="connsiteY11" fmla="*/ 543689 h 1634301"/>
                    <a:gd name="connsiteX12" fmla="*/ 1440103 w 1540115"/>
                    <a:gd name="connsiteY12" fmla="*/ 691326 h 1634301"/>
                    <a:gd name="connsiteX13" fmla="*/ 1540115 w 1540115"/>
                    <a:gd name="connsiteY13" fmla="*/ 829439 h 1634301"/>
                    <a:gd name="connsiteX14" fmla="*/ 1440103 w 1540115"/>
                    <a:gd name="connsiteY14" fmla="*/ 934214 h 1634301"/>
                    <a:gd name="connsiteX15" fmla="*/ 1482965 w 1540115"/>
                    <a:gd name="connsiteY15" fmla="*/ 977076 h 1634301"/>
                    <a:gd name="connsiteX16" fmla="*/ 1440103 w 1540115"/>
                    <a:gd name="connsiteY16" fmla="*/ 1024701 h 1634301"/>
                    <a:gd name="connsiteX17" fmla="*/ 1482965 w 1540115"/>
                    <a:gd name="connsiteY17" fmla="*/ 1072326 h 1634301"/>
                    <a:gd name="connsiteX18" fmla="*/ 1430578 w 1540115"/>
                    <a:gd name="connsiteY18" fmla="*/ 1139001 h 1634301"/>
                    <a:gd name="connsiteX19" fmla="*/ 1463915 w 1540115"/>
                    <a:gd name="connsiteY19" fmla="*/ 1224726 h 1634301"/>
                    <a:gd name="connsiteX20" fmla="*/ 1454390 w 1540115"/>
                    <a:gd name="connsiteY20" fmla="*/ 1300926 h 1634301"/>
                    <a:gd name="connsiteX21" fmla="*/ 1378190 w 1540115"/>
                    <a:gd name="connsiteY21" fmla="*/ 1334264 h 1634301"/>
                    <a:gd name="connsiteX22" fmla="*/ 1263890 w 1540115"/>
                    <a:gd name="connsiteY22" fmla="*/ 1329501 h 1634301"/>
                    <a:gd name="connsiteX23" fmla="*/ 1144828 w 1540115"/>
                    <a:gd name="connsiteY23" fmla="*/ 1367601 h 1634301"/>
                    <a:gd name="connsiteX24" fmla="*/ 1049578 w 1540115"/>
                    <a:gd name="connsiteY24" fmla="*/ 1481901 h 1634301"/>
                    <a:gd name="connsiteX25" fmla="*/ 1025765 w 1540115"/>
                    <a:gd name="connsiteY25" fmla="*/ 1634301 h 163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40115" h="1634301">
                      <a:moveTo>
                        <a:pt x="330440" y="1634301"/>
                      </a:moveTo>
                      <a:cubicBezTo>
                        <a:pt x="333218" y="1588660"/>
                        <a:pt x="335996" y="1543020"/>
                        <a:pt x="320915" y="1481901"/>
                      </a:cubicBezTo>
                      <a:cubicBezTo>
                        <a:pt x="305834" y="1420782"/>
                        <a:pt x="289959" y="1381889"/>
                        <a:pt x="239953" y="1267589"/>
                      </a:cubicBezTo>
                      <a:cubicBezTo>
                        <a:pt x="189947" y="1153289"/>
                        <a:pt x="56597" y="931832"/>
                        <a:pt x="20878" y="796101"/>
                      </a:cubicBezTo>
                      <a:cubicBezTo>
                        <a:pt x="-14841" y="660370"/>
                        <a:pt x="1034" y="550038"/>
                        <a:pt x="25640" y="453201"/>
                      </a:cubicBezTo>
                      <a:cubicBezTo>
                        <a:pt x="50246" y="356364"/>
                        <a:pt x="112952" y="277782"/>
                        <a:pt x="168515" y="215076"/>
                      </a:cubicBezTo>
                      <a:cubicBezTo>
                        <a:pt x="224078" y="152370"/>
                        <a:pt x="280434" y="111889"/>
                        <a:pt x="359015" y="76964"/>
                      </a:cubicBezTo>
                      <a:cubicBezTo>
                        <a:pt x="437596" y="42039"/>
                        <a:pt x="544753" y="15051"/>
                        <a:pt x="640003" y="5526"/>
                      </a:cubicBezTo>
                      <a:cubicBezTo>
                        <a:pt x="735253" y="-3999"/>
                        <a:pt x="839234" y="-2411"/>
                        <a:pt x="930515" y="19814"/>
                      </a:cubicBezTo>
                      <a:cubicBezTo>
                        <a:pt x="1021796" y="42039"/>
                        <a:pt x="1121015" y="84901"/>
                        <a:pt x="1187690" y="138876"/>
                      </a:cubicBezTo>
                      <a:cubicBezTo>
                        <a:pt x="1254365" y="192851"/>
                        <a:pt x="1304371" y="276195"/>
                        <a:pt x="1330565" y="343664"/>
                      </a:cubicBezTo>
                      <a:cubicBezTo>
                        <a:pt x="1356759" y="411133"/>
                        <a:pt x="1326597" y="485745"/>
                        <a:pt x="1344853" y="543689"/>
                      </a:cubicBezTo>
                      <a:cubicBezTo>
                        <a:pt x="1363109" y="601633"/>
                        <a:pt x="1407559" y="643701"/>
                        <a:pt x="1440103" y="691326"/>
                      </a:cubicBezTo>
                      <a:cubicBezTo>
                        <a:pt x="1472647" y="738951"/>
                        <a:pt x="1540115" y="788958"/>
                        <a:pt x="1540115" y="829439"/>
                      </a:cubicBezTo>
                      <a:cubicBezTo>
                        <a:pt x="1540115" y="869920"/>
                        <a:pt x="1449628" y="909608"/>
                        <a:pt x="1440103" y="934214"/>
                      </a:cubicBezTo>
                      <a:cubicBezTo>
                        <a:pt x="1430578" y="958820"/>
                        <a:pt x="1482965" y="961995"/>
                        <a:pt x="1482965" y="977076"/>
                      </a:cubicBezTo>
                      <a:cubicBezTo>
                        <a:pt x="1482965" y="992157"/>
                        <a:pt x="1440103" y="1008826"/>
                        <a:pt x="1440103" y="1024701"/>
                      </a:cubicBezTo>
                      <a:cubicBezTo>
                        <a:pt x="1440103" y="1040576"/>
                        <a:pt x="1484552" y="1053276"/>
                        <a:pt x="1482965" y="1072326"/>
                      </a:cubicBezTo>
                      <a:cubicBezTo>
                        <a:pt x="1481378" y="1091376"/>
                        <a:pt x="1433753" y="1113601"/>
                        <a:pt x="1430578" y="1139001"/>
                      </a:cubicBezTo>
                      <a:cubicBezTo>
                        <a:pt x="1427403" y="1164401"/>
                        <a:pt x="1459946" y="1197738"/>
                        <a:pt x="1463915" y="1224726"/>
                      </a:cubicBezTo>
                      <a:cubicBezTo>
                        <a:pt x="1467884" y="1251713"/>
                        <a:pt x="1468678" y="1282670"/>
                        <a:pt x="1454390" y="1300926"/>
                      </a:cubicBezTo>
                      <a:cubicBezTo>
                        <a:pt x="1440102" y="1319182"/>
                        <a:pt x="1409940" y="1329502"/>
                        <a:pt x="1378190" y="1334264"/>
                      </a:cubicBezTo>
                      <a:cubicBezTo>
                        <a:pt x="1346440" y="1339026"/>
                        <a:pt x="1302784" y="1323945"/>
                        <a:pt x="1263890" y="1329501"/>
                      </a:cubicBezTo>
                      <a:cubicBezTo>
                        <a:pt x="1224996" y="1335057"/>
                        <a:pt x="1180547" y="1342201"/>
                        <a:pt x="1144828" y="1367601"/>
                      </a:cubicBezTo>
                      <a:cubicBezTo>
                        <a:pt x="1109109" y="1393001"/>
                        <a:pt x="1069422" y="1437451"/>
                        <a:pt x="1049578" y="1481901"/>
                      </a:cubicBezTo>
                      <a:cubicBezTo>
                        <a:pt x="1029734" y="1526351"/>
                        <a:pt x="1032115" y="1595407"/>
                        <a:pt x="1025765" y="1634301"/>
                      </a:cubicBezTo>
                    </a:path>
                  </a:pathLst>
                </a:custGeom>
                <a:solidFill>
                  <a:srgbClr val="C00000"/>
                </a:solidFill>
                <a:ln>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10387475" y="3861575"/>
                  <a:ext cx="654396" cy="1323439"/>
                </a:xfrm>
                <a:prstGeom prst="rect">
                  <a:avLst/>
                </a:prstGeom>
                <a:noFill/>
              </p:spPr>
              <p:txBody>
                <a:bodyPr wrap="square" rtlCol="0">
                  <a:spAutoFit/>
                </a:bodyPr>
                <a:lstStyle/>
                <a:p>
                  <a:r>
                    <a:rPr lang="en-US" sz="8000" b="1" dirty="0" smtClean="0">
                      <a:solidFill>
                        <a:schemeClr val="bg1"/>
                      </a:solidFill>
                    </a:rPr>
                    <a:t>?</a:t>
                  </a:r>
                  <a:endParaRPr lang="en-US" sz="8000" b="1" dirty="0">
                    <a:solidFill>
                      <a:schemeClr val="bg1"/>
                    </a:solidFill>
                  </a:endParaRPr>
                </a:p>
              </p:txBody>
            </p:sp>
          </p:grpSp>
          <p:pic>
            <p:nvPicPr>
              <p:cNvPr id="58" name="Picture 57"/>
              <p:cNvPicPr>
                <a:picLocks noChangeAspect="1"/>
              </p:cNvPicPr>
              <p:nvPr/>
            </p:nvPicPr>
            <p:blipFill>
              <a:blip r:embed="rId4"/>
              <a:stretch>
                <a:fillRect/>
              </a:stretch>
            </p:blipFill>
            <p:spPr>
              <a:xfrm>
                <a:off x="10608205" y="3684448"/>
                <a:ext cx="380274" cy="481976"/>
              </a:xfrm>
              <a:prstGeom prst="rect">
                <a:avLst/>
              </a:prstGeom>
            </p:spPr>
          </p:pic>
          <p:pic>
            <p:nvPicPr>
              <p:cNvPr id="59" name="Picture 58"/>
              <p:cNvPicPr>
                <a:picLocks noChangeAspect="1"/>
              </p:cNvPicPr>
              <p:nvPr/>
            </p:nvPicPr>
            <p:blipFill>
              <a:blip r:embed="rId5"/>
              <a:stretch>
                <a:fillRect/>
              </a:stretch>
            </p:blipFill>
            <p:spPr>
              <a:xfrm>
                <a:off x="9988756" y="3703067"/>
                <a:ext cx="489389" cy="463357"/>
              </a:xfrm>
              <a:prstGeom prst="rect">
                <a:avLst/>
              </a:prstGeom>
            </p:spPr>
          </p:pic>
          <p:sp>
            <p:nvSpPr>
              <p:cNvPr id="60" name="TextBox 59"/>
              <p:cNvSpPr txBox="1"/>
              <p:nvPr/>
            </p:nvSpPr>
            <p:spPr>
              <a:xfrm>
                <a:off x="10386029" y="4215030"/>
                <a:ext cx="444352" cy="461665"/>
              </a:xfrm>
              <a:prstGeom prst="rect">
                <a:avLst/>
              </a:prstGeom>
              <a:noFill/>
            </p:spPr>
            <p:txBody>
              <a:bodyPr wrap="none" rtlCol="0">
                <a:spAutoFit/>
              </a:bodyPr>
              <a:lstStyle/>
              <a:p>
                <a:r>
                  <a:rPr lang="en-US" sz="800" b="1" dirty="0" smtClean="0">
                    <a:solidFill>
                      <a:schemeClr val="bg1"/>
                    </a:solidFill>
                  </a:rPr>
                  <a:t>1 ___</a:t>
                </a:r>
              </a:p>
              <a:p>
                <a:r>
                  <a:rPr lang="en-US" sz="800" b="1" dirty="0" smtClean="0">
                    <a:solidFill>
                      <a:schemeClr val="bg1"/>
                    </a:solidFill>
                  </a:rPr>
                  <a:t>2 </a:t>
                </a:r>
                <a:r>
                  <a:rPr lang="en-US" sz="800" b="1" dirty="0">
                    <a:solidFill>
                      <a:schemeClr val="bg1"/>
                    </a:solidFill>
                  </a:rPr>
                  <a:t>___</a:t>
                </a:r>
              </a:p>
              <a:p>
                <a:r>
                  <a:rPr lang="en-US" sz="800" b="1" dirty="0" smtClean="0">
                    <a:solidFill>
                      <a:schemeClr val="bg1"/>
                    </a:solidFill>
                  </a:rPr>
                  <a:t>3 ___</a:t>
                </a:r>
                <a:endParaRPr lang="en-US" sz="800" b="1" dirty="0">
                  <a:solidFill>
                    <a:schemeClr val="bg1"/>
                  </a:solidFill>
                </a:endParaRPr>
              </a:p>
            </p:txBody>
          </p:sp>
          <p:sp>
            <p:nvSpPr>
              <p:cNvPr id="61" name="&quot;No&quot; Symbol 60"/>
              <p:cNvSpPr/>
              <p:nvPr/>
            </p:nvSpPr>
            <p:spPr>
              <a:xfrm>
                <a:off x="9966635" y="4517955"/>
                <a:ext cx="419394" cy="419394"/>
              </a:xfrm>
              <a:prstGeom prst="noSmoking">
                <a:avLst>
                  <a:gd name="adj" fmla="val 11693"/>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63" name="Donut 62"/>
            <p:cNvSpPr/>
            <p:nvPr/>
          </p:nvSpPr>
          <p:spPr>
            <a:xfrm>
              <a:off x="8652732" y="2615669"/>
              <a:ext cx="2250593" cy="2250593"/>
            </a:xfrm>
            <a:prstGeom prst="donut">
              <a:avLst>
                <a:gd name="adj" fmla="val 6551"/>
              </a:avLst>
            </a:prstGeom>
            <a:solidFill>
              <a:schemeClr val="tx2">
                <a:lumMod val="75000"/>
              </a:schemeClr>
            </a:solidFill>
            <a:ln w="3175">
              <a:solidFill>
                <a:schemeClr val="tx2">
                  <a:lumMod val="1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224" name="Picture 1223"/>
            <p:cNvPicPr>
              <a:picLocks noChangeAspect="1"/>
            </p:cNvPicPr>
            <p:nvPr/>
          </p:nvPicPr>
          <p:blipFill>
            <a:blip r:embed="rId6"/>
            <a:stretch>
              <a:fillRect/>
            </a:stretch>
          </p:blipFill>
          <p:spPr>
            <a:xfrm>
              <a:off x="10864369" y="2997920"/>
              <a:ext cx="366320" cy="363436"/>
            </a:xfrm>
            <a:prstGeom prst="rect">
              <a:avLst/>
            </a:prstGeom>
          </p:spPr>
        </p:pic>
        <p:pic>
          <p:nvPicPr>
            <p:cNvPr id="1233" name="Picture 1232"/>
            <p:cNvPicPr>
              <a:picLocks noChangeAspect="1"/>
            </p:cNvPicPr>
            <p:nvPr/>
          </p:nvPicPr>
          <p:blipFill>
            <a:blip r:embed="rId7"/>
            <a:stretch>
              <a:fillRect/>
            </a:stretch>
          </p:blipFill>
          <p:spPr>
            <a:xfrm>
              <a:off x="11288240" y="3138987"/>
              <a:ext cx="530011" cy="480082"/>
            </a:xfrm>
            <a:prstGeom prst="rect">
              <a:avLst/>
            </a:prstGeom>
          </p:spPr>
        </p:pic>
        <p:pic>
          <p:nvPicPr>
            <p:cNvPr id="1237" name="Picture 1236"/>
            <p:cNvPicPr>
              <a:picLocks noChangeAspect="1"/>
            </p:cNvPicPr>
            <p:nvPr/>
          </p:nvPicPr>
          <p:blipFill>
            <a:blip r:embed="rId8"/>
            <a:stretch>
              <a:fillRect/>
            </a:stretch>
          </p:blipFill>
          <p:spPr>
            <a:xfrm>
              <a:off x="11047587" y="3681929"/>
              <a:ext cx="413718" cy="310289"/>
            </a:xfrm>
            <a:prstGeom prst="rect">
              <a:avLst/>
            </a:prstGeom>
          </p:spPr>
        </p:pic>
        <p:sp>
          <p:nvSpPr>
            <p:cNvPr id="1238" name="Rounded Rectangle 1237"/>
            <p:cNvSpPr/>
            <p:nvPr/>
          </p:nvSpPr>
          <p:spPr>
            <a:xfrm>
              <a:off x="5936532" y="1982383"/>
              <a:ext cx="6217367" cy="3021644"/>
            </a:xfrm>
            <a:prstGeom prst="roundRect">
              <a:avLst>
                <a:gd name="adj" fmla="val 6063"/>
              </a:avLst>
            </a:prstGeom>
            <a:noFill/>
            <a:ln w="76200">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400" b="1" dirty="0">
                  <a:solidFill>
                    <a:srgbClr val="00B050"/>
                  </a:solidFill>
                </a:rPr>
                <a:t>Data </a:t>
              </a:r>
              <a:r>
                <a:rPr lang="en-US" sz="2400" b="1" dirty="0" smtClean="0">
                  <a:solidFill>
                    <a:srgbClr val="00B050"/>
                  </a:solidFill>
                </a:rPr>
                <a:t>Visualization</a:t>
              </a:r>
              <a:endParaRPr lang="en-US" sz="2400" b="1" dirty="0">
                <a:solidFill>
                  <a:srgbClr val="00B050"/>
                </a:solidFill>
              </a:endParaRPr>
            </a:p>
          </p:txBody>
        </p:sp>
        <p:pic>
          <p:nvPicPr>
            <p:cNvPr id="1240" name="Picture 1239"/>
            <p:cNvPicPr>
              <a:picLocks noChangeAspect="1"/>
            </p:cNvPicPr>
            <p:nvPr/>
          </p:nvPicPr>
          <p:blipFill rotWithShape="1">
            <a:blip r:embed="rId9">
              <a:clrChange>
                <a:clrFrom>
                  <a:srgbClr val="FFFFFF"/>
                </a:clrFrom>
                <a:clrTo>
                  <a:srgbClr val="FFFFFF">
                    <a:alpha val="0"/>
                  </a:srgbClr>
                </a:clrTo>
              </a:clrChange>
              <a:extLst>
                <a:ext uri="{28A0092B-C50C-407E-A947-70E740481C1C}">
                  <a14:useLocalDpi xmlns:a14="http://schemas.microsoft.com/office/drawing/2010/main" val="0"/>
                </a:ext>
              </a:extLst>
            </a:blip>
            <a:srcRect l="50556" t="59259" r="40555" b="31111"/>
            <a:stretch/>
          </p:blipFill>
          <p:spPr>
            <a:xfrm>
              <a:off x="11137443" y="4066720"/>
              <a:ext cx="525176" cy="568940"/>
            </a:xfrm>
            <a:prstGeom prst="rect">
              <a:avLst/>
            </a:prstGeom>
          </p:spPr>
        </p:pic>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26"/>
        <p:cNvGrpSpPr/>
        <p:nvPr/>
      </p:nvGrpSpPr>
      <p:grpSpPr>
        <a:xfrm>
          <a:off x="0" y="0"/>
          <a:ext cx="0" cy="0"/>
          <a:chOff x="0" y="0"/>
          <a:chExt cx="0" cy="0"/>
        </a:xfrm>
      </p:grpSpPr>
      <p:sp>
        <p:nvSpPr>
          <p:cNvPr id="1227" name="Shape 1227"/>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What did you Grasp?</a:t>
            </a:r>
            <a:endParaRPr sz="2800" b="1" i="0" u="none" strike="noStrike" cap="none">
              <a:solidFill>
                <a:schemeClr val="dk2"/>
              </a:solidFill>
              <a:latin typeface="Arial"/>
              <a:ea typeface="Arial"/>
              <a:cs typeface="Arial"/>
              <a:sym typeface="Arial"/>
            </a:endParaRPr>
          </a:p>
        </p:txBody>
      </p:sp>
      <p:sp>
        <p:nvSpPr>
          <p:cNvPr id="1228" name="Shape 1228"/>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229" name="Shape 1229"/>
          <p:cNvSpPr txBox="1">
            <a:spLocks noGrp="1"/>
          </p:cNvSpPr>
          <p:nvPr>
            <p:ph type="body" idx="2"/>
          </p:nvPr>
        </p:nvSpPr>
        <p:spPr>
          <a:xfrm>
            <a:off x="4809151" y="1852368"/>
            <a:ext cx="6982799" cy="365860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0000"/>
              </a:buClr>
              <a:buSzPts val="1800"/>
              <a:buFont typeface="Arial"/>
              <a:buAutoNum type="arabicPeriod"/>
            </a:pPr>
            <a:r>
              <a:rPr lang="en-US" sz="1800" b="0" i="0" u="none" strike="noStrike" cap="none">
                <a:solidFill>
                  <a:srgbClr val="000000"/>
                </a:solidFill>
                <a:latin typeface="Arial"/>
                <a:ea typeface="Arial"/>
                <a:cs typeface="Arial"/>
                <a:sym typeface="Arial"/>
              </a:rPr>
              <a:t>Which of the following is a security measure in data lake?</a:t>
            </a:r>
            <a:endParaRPr/>
          </a:p>
          <a:p>
            <a:pPr marL="685800" marR="0" lvl="1" indent="-342900" algn="l" rtl="0">
              <a:lnSpc>
                <a:spcPct val="100000"/>
              </a:lnSpc>
              <a:spcBef>
                <a:spcPts val="120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Classification</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Encryption</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Analysis</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Transformation</a:t>
            </a:r>
            <a:endParaRPr/>
          </a:p>
          <a:p>
            <a:pPr marL="685800" marR="0" lvl="1" indent="-22860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1800"/>
              <a:buFont typeface="Arial"/>
              <a:buAutoNum type="arabicPeriod"/>
            </a:pPr>
            <a:r>
              <a:rPr lang="en-US" sz="1800" b="0" i="0" u="none" strike="noStrike" cap="none">
                <a:solidFill>
                  <a:srgbClr val="000000"/>
                </a:solidFill>
                <a:latin typeface="Arial"/>
                <a:ea typeface="Arial"/>
                <a:cs typeface="Arial"/>
                <a:sym typeface="Arial"/>
              </a:rPr>
              <a:t>Data lakes can have a rigid ingestion mechanism.</a:t>
            </a:r>
            <a:endParaRPr/>
          </a:p>
          <a:p>
            <a:pPr marL="685800" marR="0" lvl="1" indent="-342900" algn="l" rtl="0">
              <a:lnSpc>
                <a:spcPct val="100000"/>
              </a:lnSpc>
              <a:spcBef>
                <a:spcPts val="120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True</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False</a:t>
            </a:r>
            <a:endParaRPr/>
          </a:p>
          <a:p>
            <a:pPr marL="685800" marR="0" lvl="1" indent="-22860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a:p>
            <a:pPr marL="342900" marR="0" lvl="0" indent="-22860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Shape 1235"/>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3. Sources of Data to a Data Lake</a:t>
            </a:r>
            <a:endParaRPr sz="2800" b="1" i="0" u="none" strike="noStrike" cap="none">
              <a:solidFill>
                <a:schemeClr val="dk2"/>
              </a:solidFill>
              <a:latin typeface="Arial"/>
              <a:ea typeface="Arial"/>
              <a:cs typeface="Arial"/>
              <a:sym typeface="Arial"/>
            </a:endParaRPr>
          </a:p>
        </p:txBody>
      </p:sp>
      <p:sp>
        <p:nvSpPr>
          <p:cNvPr id="1236" name="Shape 1236"/>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237" name="Shape 1237"/>
          <p:cNvSpPr txBox="1">
            <a:spLocks noGrp="1"/>
          </p:cNvSpPr>
          <p:nvPr>
            <p:ph type="body" idx="2"/>
          </p:nvPr>
        </p:nvSpPr>
        <p:spPr>
          <a:xfrm>
            <a:off x="514350" y="1304995"/>
            <a:ext cx="6525079" cy="4840828"/>
          </a:xfrm>
          <a:prstGeom prst="rect">
            <a:avLst/>
          </a:prstGeom>
          <a:noFill/>
          <a:ln>
            <a:noFill/>
          </a:ln>
        </p:spPr>
        <p:txBody>
          <a:bodyPr spcFirstLastPara="1" wrap="square" lIns="91425" tIns="45700" rIns="91425" bIns="45700" anchor="t" anchorCtr="0">
            <a:noAutofit/>
          </a:bodyPr>
          <a:lstStyle/>
          <a:p>
            <a:pPr marL="285750" marR="0" lvl="1" indent="-285750" algn="l" rtl="0">
              <a:lnSpc>
                <a:spcPct val="90000"/>
              </a:lnSpc>
              <a:spcBef>
                <a:spcPts val="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No single source of data.</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Accommodates incoming data in raw forms rather than preconfigured </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Accepts structured, unstructured and semi-structured data.</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Stores huge volumes of data.</a:t>
            </a:r>
            <a:endParaRPr/>
          </a:p>
          <a:p>
            <a:pPr marL="285750" marR="0" lvl="1" indent="-171450" algn="l" rtl="0">
              <a:lnSpc>
                <a:spcPct val="90000"/>
              </a:lnSpc>
              <a:spcBef>
                <a:spcPts val="120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a:p>
            <a:pPr marL="285750" marR="0" lvl="1" indent="-171450" algn="l" rtl="0">
              <a:lnSpc>
                <a:spcPct val="90000"/>
              </a:lnSpc>
              <a:spcBef>
                <a:spcPts val="120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p:txBody>
      </p:sp>
      <p:pic>
        <p:nvPicPr>
          <p:cNvPr id="1238" name="Shape 1238"/>
          <p:cNvPicPr preferRelativeResize="0"/>
          <p:nvPr/>
        </p:nvPicPr>
        <p:blipFill rotWithShape="1">
          <a:blip r:embed="rId3">
            <a:alphaModFix/>
          </a:blip>
          <a:srcRect/>
          <a:stretch/>
        </p:blipFill>
        <p:spPr>
          <a:xfrm>
            <a:off x="7431314" y="66113"/>
            <a:ext cx="3701014" cy="6719317"/>
          </a:xfrm>
          <a:prstGeom prst="rect">
            <a:avLst/>
          </a:prstGeom>
          <a:noFill/>
          <a:ln>
            <a:noFill/>
          </a:ln>
        </p:spPr>
      </p:pic>
      <p:sp>
        <p:nvSpPr>
          <p:cNvPr id="1239" name="Shape 1239"/>
          <p:cNvSpPr/>
          <p:nvPr/>
        </p:nvSpPr>
        <p:spPr>
          <a:xfrm>
            <a:off x="207963" y="6145823"/>
            <a:ext cx="7774894" cy="2308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US" sz="1200" i="1"/>
              <a:t>Image source: IBM</a:t>
            </a: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1245" name="Shape 1245"/>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Benefits of Implementing a Data Lake</a:t>
            </a:r>
            <a:endParaRPr sz="2800" b="1" i="0" u="none" strike="noStrike" cap="none">
              <a:solidFill>
                <a:schemeClr val="dk2"/>
              </a:solidFill>
              <a:latin typeface="Arial"/>
              <a:ea typeface="Arial"/>
              <a:cs typeface="Arial"/>
              <a:sym typeface="Arial"/>
            </a:endParaRPr>
          </a:p>
        </p:txBody>
      </p:sp>
      <p:sp>
        <p:nvSpPr>
          <p:cNvPr id="1246" name="Shape 1246"/>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247" name="Shape 1247"/>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grpSp>
        <p:nvGrpSpPr>
          <p:cNvPr id="1248" name="Shape 1248"/>
          <p:cNvGrpSpPr/>
          <p:nvPr/>
        </p:nvGrpSpPr>
        <p:grpSpPr>
          <a:xfrm>
            <a:off x="328158" y="2243243"/>
            <a:ext cx="1620994" cy="2603950"/>
            <a:chOff x="2011515" y="1953702"/>
            <a:chExt cx="1620994" cy="2603950"/>
          </a:xfrm>
        </p:grpSpPr>
        <p:sp>
          <p:nvSpPr>
            <p:cNvPr id="1249" name="Shape 1249"/>
            <p:cNvSpPr/>
            <p:nvPr/>
          </p:nvSpPr>
          <p:spPr>
            <a:xfrm>
              <a:off x="2285756" y="1953702"/>
              <a:ext cx="869950" cy="923581"/>
            </a:xfrm>
            <a:custGeom>
              <a:avLst/>
              <a:gdLst/>
              <a:ahLst/>
              <a:cxnLst/>
              <a:rect l="0" t="0" r="0" b="0"/>
              <a:pathLst>
                <a:path w="120000" h="120000" extrusionOk="0">
                  <a:moveTo>
                    <a:pt x="118690" y="79161"/>
                  </a:moveTo>
                  <a:cubicBezTo>
                    <a:pt x="116496" y="84525"/>
                    <a:pt x="110805" y="86995"/>
                    <a:pt x="105114" y="84933"/>
                  </a:cubicBezTo>
                  <a:cubicBezTo>
                    <a:pt x="102047" y="84112"/>
                    <a:pt x="100295"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971" y="71320"/>
                  </a:cubicBezTo>
                  <a:cubicBezTo>
                    <a:pt x="31534" y="71734"/>
                    <a:pt x="31534" y="71734"/>
                    <a:pt x="31534" y="71734"/>
                  </a:cubicBezTo>
                  <a:cubicBezTo>
                    <a:pt x="0" y="35433"/>
                    <a:pt x="0" y="35433"/>
                    <a:pt x="0" y="35433"/>
                  </a:cubicBezTo>
                  <a:cubicBezTo>
                    <a:pt x="7006" y="26357"/>
                    <a:pt x="15328"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483" y="68023"/>
                    <a:pt x="103798" y="67196"/>
                  </a:cubicBezTo>
                  <a:cubicBezTo>
                    <a:pt x="106423" y="65548"/>
                    <a:pt x="109490" y="65548"/>
                    <a:pt x="112557" y="66369"/>
                  </a:cubicBezTo>
                  <a:cubicBezTo>
                    <a:pt x="117811" y="68437"/>
                    <a:pt x="120878" y="74209"/>
                    <a:pt x="118690" y="79161"/>
                  </a:cubicBezTo>
                  <a:close/>
                </a:path>
              </a:pathLst>
            </a:custGeom>
            <a:solidFill>
              <a:srgbClr val="1CC083">
                <a:alpha val="54509"/>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50" name="Shape 1250"/>
            <p:cNvSpPr/>
            <p:nvPr/>
          </p:nvSpPr>
          <p:spPr>
            <a:xfrm>
              <a:off x="2850906" y="1994632"/>
              <a:ext cx="781603" cy="1023235"/>
            </a:xfrm>
            <a:custGeom>
              <a:avLst/>
              <a:gdLst/>
              <a:ahLst/>
              <a:cxnLst/>
              <a:rect l="0" t="0" r="0" b="0"/>
              <a:pathLst>
                <a:path w="120000" h="120000" extrusionOk="0">
                  <a:moveTo>
                    <a:pt x="119916" y="76334"/>
                  </a:moveTo>
                  <a:cubicBezTo>
                    <a:pt x="119429" y="81171"/>
                    <a:pt x="118942" y="86013"/>
                    <a:pt x="117475" y="90107"/>
                  </a:cubicBezTo>
                  <a:cubicBezTo>
                    <a:pt x="71168" y="96067"/>
                    <a:pt x="71168" y="96067"/>
                    <a:pt x="71168" y="96067"/>
                  </a:cubicBezTo>
                  <a:cubicBezTo>
                    <a:pt x="68733" y="96441"/>
                    <a:pt x="67754" y="97926"/>
                    <a:pt x="67754" y="99418"/>
                  </a:cubicBezTo>
                  <a:cubicBezTo>
                    <a:pt x="68246" y="101278"/>
                    <a:pt x="69220" y="102395"/>
                    <a:pt x="71168" y="103512"/>
                  </a:cubicBezTo>
                  <a:cubicBezTo>
                    <a:pt x="74095" y="104629"/>
                    <a:pt x="76043" y="106863"/>
                    <a:pt x="76530" y="109471"/>
                  </a:cubicBezTo>
                  <a:cubicBezTo>
                    <a:pt x="77503" y="114314"/>
                    <a:pt x="73121" y="118782"/>
                    <a:pt x="66780" y="119899"/>
                  </a:cubicBezTo>
                  <a:cubicBezTo>
                    <a:pt x="60444" y="120642"/>
                    <a:pt x="54596" y="117291"/>
                    <a:pt x="53622" y="112448"/>
                  </a:cubicBezTo>
                  <a:cubicBezTo>
                    <a:pt x="53135" y="109845"/>
                    <a:pt x="54109" y="107237"/>
                    <a:pt x="56057" y="105377"/>
                  </a:cubicBezTo>
                  <a:cubicBezTo>
                    <a:pt x="57517" y="103886"/>
                    <a:pt x="58010" y="102395"/>
                    <a:pt x="57517" y="100909"/>
                  </a:cubicBezTo>
                  <a:cubicBezTo>
                    <a:pt x="57517" y="99043"/>
                    <a:pt x="55570" y="98301"/>
                    <a:pt x="53135" y="98301"/>
                  </a:cubicBezTo>
                  <a:cubicBezTo>
                    <a:pt x="53135" y="98301"/>
                    <a:pt x="53135" y="98301"/>
                    <a:pt x="53135" y="98301"/>
                  </a:cubicBezTo>
                  <a:cubicBezTo>
                    <a:pt x="0" y="105003"/>
                    <a:pt x="0" y="105003"/>
                    <a:pt x="0" y="105003"/>
                  </a:cubicBezTo>
                  <a:cubicBezTo>
                    <a:pt x="18525" y="67766"/>
                    <a:pt x="18525" y="67766"/>
                    <a:pt x="18525" y="67766"/>
                  </a:cubicBezTo>
                  <a:cubicBezTo>
                    <a:pt x="18525" y="67766"/>
                    <a:pt x="18525" y="68140"/>
                    <a:pt x="18525" y="68140"/>
                  </a:cubicBezTo>
                  <a:cubicBezTo>
                    <a:pt x="20472" y="71491"/>
                    <a:pt x="23886" y="74100"/>
                    <a:pt x="28274" y="75585"/>
                  </a:cubicBezTo>
                  <a:cubicBezTo>
                    <a:pt x="37044" y="78194"/>
                    <a:pt x="46794" y="74842"/>
                    <a:pt x="50208" y="68140"/>
                  </a:cubicBezTo>
                  <a:cubicBezTo>
                    <a:pt x="53622" y="61438"/>
                    <a:pt x="49234" y="53993"/>
                    <a:pt x="40458" y="51384"/>
                  </a:cubicBezTo>
                  <a:cubicBezTo>
                    <a:pt x="36071" y="50267"/>
                    <a:pt x="30709" y="50641"/>
                    <a:pt x="26321" y="52127"/>
                  </a:cubicBezTo>
                  <a:cubicBezTo>
                    <a:pt x="26321" y="52127"/>
                    <a:pt x="26321" y="52127"/>
                    <a:pt x="26321" y="52501"/>
                  </a:cubicBezTo>
                  <a:cubicBezTo>
                    <a:pt x="52156" y="0"/>
                    <a:pt x="52156" y="0"/>
                    <a:pt x="52156" y="0"/>
                  </a:cubicBezTo>
                  <a:cubicBezTo>
                    <a:pt x="57517" y="1491"/>
                    <a:pt x="62879" y="2976"/>
                    <a:pt x="67754" y="5211"/>
                  </a:cubicBezTo>
                  <a:cubicBezTo>
                    <a:pt x="114067" y="23458"/>
                    <a:pt x="120889" y="48776"/>
                    <a:pt x="119916" y="76334"/>
                  </a:cubicBezTo>
                  <a:close/>
                </a:path>
              </a:pathLst>
            </a:custGeom>
            <a:solidFill>
              <a:srgbClr val="1CC083">
                <a:alpha val="40000"/>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51" name="Shape 1251"/>
            <p:cNvSpPr/>
            <p:nvPr/>
          </p:nvSpPr>
          <p:spPr>
            <a:xfrm>
              <a:off x="2034932" y="2254982"/>
              <a:ext cx="758825" cy="768350"/>
            </a:xfrm>
            <a:custGeom>
              <a:avLst/>
              <a:gdLst/>
              <a:ahLst/>
              <a:cxnLst/>
              <a:rect l="0" t="0" r="0" b="0"/>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672" y="110083"/>
                    <a:pt x="44688" y="112561"/>
                  </a:cubicBezTo>
                  <a:cubicBezTo>
                    <a:pt x="44688" y="112561"/>
                    <a:pt x="451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605" y="80333"/>
                    <a:pt x="26111" y="76861"/>
                    <a:pt x="25105" y="73883"/>
                  </a:cubicBezTo>
                  <a:cubicBezTo>
                    <a:pt x="15566" y="44133"/>
                    <a:pt x="24100" y="18844"/>
                    <a:pt x="36650" y="0"/>
                  </a:cubicBezTo>
                  <a:cubicBezTo>
                    <a:pt x="72805" y="44133"/>
                    <a:pt x="72805" y="44133"/>
                    <a:pt x="72805" y="44133"/>
                  </a:cubicBezTo>
                  <a:cubicBezTo>
                    <a:pt x="74311" y="45622"/>
                    <a:pt x="76822" y="46116"/>
                    <a:pt x="78827" y="44627"/>
                  </a:cubicBezTo>
                  <a:cubicBezTo>
                    <a:pt x="80333" y="43138"/>
                    <a:pt x="81338" y="41155"/>
                    <a:pt x="81338" y="39172"/>
                  </a:cubicBezTo>
                  <a:cubicBezTo>
                    <a:pt x="81338" y="35700"/>
                    <a:pt x="82844" y="32727"/>
                    <a:pt x="85855" y="30250"/>
                  </a:cubicBezTo>
                  <a:cubicBezTo>
                    <a:pt x="90877" y="26283"/>
                    <a:pt x="98411" y="26777"/>
                    <a:pt x="1029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7277" y="109088"/>
                    <a:pt x="67277" y="109088"/>
                    <a:pt x="67277" y="109088"/>
                  </a:cubicBezTo>
                  <a:close/>
                </a:path>
              </a:pathLst>
            </a:custGeom>
            <a:solidFill>
              <a:srgbClr val="1CC083">
                <a:alpha val="6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52" name="Shape 1252"/>
            <p:cNvSpPr/>
            <p:nvPr/>
          </p:nvSpPr>
          <p:spPr>
            <a:xfrm>
              <a:off x="2011515" y="2806550"/>
              <a:ext cx="788592" cy="852667"/>
            </a:xfrm>
            <a:custGeom>
              <a:avLst/>
              <a:gdLst/>
              <a:ahLst/>
              <a:cxnLst/>
              <a:rect l="0" t="0" r="0" b="0"/>
              <a:pathLst>
                <a:path w="120000" h="120000" extrusionOk="0">
                  <a:moveTo>
                    <a:pt x="120000" y="17550"/>
                  </a:moveTo>
                  <a:cubicBezTo>
                    <a:pt x="101641" y="62235"/>
                    <a:pt x="101641" y="62235"/>
                    <a:pt x="101641" y="62235"/>
                  </a:cubicBezTo>
                  <a:cubicBezTo>
                    <a:pt x="101641" y="62235"/>
                    <a:pt x="101641" y="62235"/>
                    <a:pt x="101158" y="62235"/>
                  </a:cubicBezTo>
                  <a:cubicBezTo>
                    <a:pt x="99709" y="57764"/>
                    <a:pt x="96324" y="54641"/>
                    <a:pt x="91496" y="52849"/>
                  </a:cubicBezTo>
                  <a:cubicBezTo>
                    <a:pt x="83282" y="50169"/>
                    <a:pt x="73620"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5303" y="91277"/>
                    <a:pt x="20958" y="88153"/>
                  </a:cubicBezTo>
                  <a:cubicBezTo>
                    <a:pt x="17089" y="85468"/>
                    <a:pt x="17089" y="81896"/>
                    <a:pt x="19021" y="80553"/>
                  </a:cubicBezTo>
                  <a:cubicBezTo>
                    <a:pt x="20958" y="79216"/>
                    <a:pt x="27717" y="76531"/>
                    <a:pt x="27717" y="76531"/>
                  </a:cubicBezTo>
                  <a:cubicBezTo>
                    <a:pt x="27717" y="76531"/>
                    <a:pt x="22889" y="73408"/>
                    <a:pt x="19986" y="72509"/>
                  </a:cubicBezTo>
                  <a:cubicBezTo>
                    <a:pt x="17089" y="71172"/>
                    <a:pt x="15641"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841"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7337" y="25594"/>
                  </a:cubicBezTo>
                  <a:lnTo>
                    <a:pt x="120000" y="17550"/>
                  </a:lnTo>
                  <a:close/>
                </a:path>
              </a:pathLst>
            </a:custGeom>
            <a:solidFill>
              <a:srgbClr val="1CC083">
                <a:alpha val="8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53" name="Shape 1253"/>
            <p:cNvSpPr/>
            <p:nvPr/>
          </p:nvSpPr>
          <p:spPr>
            <a:xfrm>
              <a:off x="2499260" y="2943958"/>
              <a:ext cx="888222" cy="1000126"/>
            </a:xfrm>
            <a:custGeom>
              <a:avLst/>
              <a:gdLst/>
              <a:ahLst/>
              <a:cxnLst/>
              <a:rect l="0" t="0" r="0" b="0"/>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901" y="109333"/>
                    <a:pt x="5901" y="109333"/>
                  </a:cubicBezTo>
                  <a:cubicBezTo>
                    <a:pt x="5901" y="91811"/>
                    <a:pt x="5901" y="91811"/>
                    <a:pt x="5901" y="91811"/>
                  </a:cubicBezTo>
                  <a:cubicBezTo>
                    <a:pt x="22199" y="52572"/>
                    <a:pt x="22199" y="52572"/>
                    <a:pt x="22199" y="52572"/>
                  </a:cubicBezTo>
                  <a:cubicBezTo>
                    <a:pt x="23059" y="51050"/>
                    <a:pt x="22199" y="49522"/>
                    <a:pt x="20485" y="48761"/>
                  </a:cubicBezTo>
                  <a:cubicBezTo>
                    <a:pt x="18765" y="48383"/>
                    <a:pt x="16624" y="48383"/>
                    <a:pt x="14904" y="49144"/>
                  </a:cubicBezTo>
                  <a:cubicBezTo>
                    <a:pt x="12763" y="50283"/>
                    <a:pt x="9329" y="50666"/>
                    <a:pt x="6755" y="49522"/>
                  </a:cubicBezTo>
                  <a:cubicBezTo>
                    <a:pt x="1180" y="48000"/>
                    <a:pt x="-1393" y="42666"/>
                    <a:pt x="753" y="37716"/>
                  </a:cubicBezTo>
                  <a:cubicBezTo>
                    <a:pt x="2467" y="33144"/>
                    <a:pt x="8469" y="30855"/>
                    <a:pt x="14050" y="32383"/>
                  </a:cubicBezTo>
                  <a:cubicBezTo>
                    <a:pt x="16624" y="33522"/>
                    <a:pt x="18765" y="35427"/>
                    <a:pt x="20052" y="37716"/>
                  </a:cubicBezTo>
                  <a:cubicBezTo>
                    <a:pt x="20485" y="39238"/>
                    <a:pt x="21772" y="40761"/>
                    <a:pt x="23486" y="41144"/>
                  </a:cubicBezTo>
                  <a:cubicBezTo>
                    <a:pt x="25200" y="41905"/>
                    <a:pt x="27347" y="41144"/>
                    <a:pt x="28201" y="39616"/>
                  </a:cubicBezTo>
                  <a:cubicBezTo>
                    <a:pt x="44932" y="0"/>
                    <a:pt x="44932" y="0"/>
                    <a:pt x="44932" y="0"/>
                  </a:cubicBezTo>
                  <a:cubicBezTo>
                    <a:pt x="73673" y="31616"/>
                    <a:pt x="73673" y="31616"/>
                    <a:pt x="73673" y="31616"/>
                  </a:cubicBezTo>
                  <a:cubicBezTo>
                    <a:pt x="73673" y="31616"/>
                    <a:pt x="73673" y="31616"/>
                    <a:pt x="73246" y="31616"/>
                  </a:cubicBezTo>
                  <a:cubicBezTo>
                    <a:pt x="69385" y="30855"/>
                    <a:pt x="65091"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rgbClr val="1CC083"/>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54" name="Shape 1254"/>
            <p:cNvSpPr/>
            <p:nvPr/>
          </p:nvSpPr>
          <p:spPr>
            <a:xfrm>
              <a:off x="2857257" y="2801083"/>
              <a:ext cx="752476" cy="771525"/>
            </a:xfrm>
            <a:custGeom>
              <a:avLst/>
              <a:gdLst/>
              <a:ahLst/>
              <a:cxnLst/>
              <a:rect l="0" t="0" r="0" b="0"/>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6077" y="73577"/>
                    <a:pt x="43544" y="73577"/>
                    <a:pt x="41516" y="75061"/>
                  </a:cubicBezTo>
                  <a:cubicBezTo>
                    <a:pt x="40000" y="76050"/>
                    <a:pt x="38988" y="78022"/>
                    <a:pt x="38988" y="80494"/>
                  </a:cubicBezTo>
                  <a:cubicBezTo>
                    <a:pt x="38483" y="83455"/>
                    <a:pt x="37466" y="86911"/>
                    <a:pt x="34427" y="89383"/>
                  </a:cubicBezTo>
                  <a:cubicBezTo>
                    <a:pt x="29366" y="93333"/>
                    <a:pt x="21772" y="92344"/>
                    <a:pt x="17216" y="87405"/>
                  </a:cubicBezTo>
                  <a:cubicBezTo>
                    <a:pt x="13166" y="82466"/>
                    <a:pt x="13672" y="75061"/>
                    <a:pt x="19238" y="70616"/>
                  </a:cubicBezTo>
                  <a:cubicBezTo>
                    <a:pt x="21772" y="68644"/>
                    <a:pt x="25316" y="67655"/>
                    <a:pt x="28861" y="68150"/>
                  </a:cubicBezTo>
                  <a:cubicBezTo>
                    <a:pt x="30883" y="68644"/>
                    <a:pt x="32911" y="68150"/>
                    <a:pt x="34938" y="66666"/>
                  </a:cubicBezTo>
                  <a:cubicBezTo>
                    <a:pt x="36455" y="65183"/>
                    <a:pt x="36961" y="62716"/>
                    <a:pt x="35444" y="61233"/>
                  </a:cubicBezTo>
                  <a:cubicBezTo>
                    <a:pt x="0" y="18766"/>
                    <a:pt x="0" y="18766"/>
                    <a:pt x="0" y="18766"/>
                  </a:cubicBezTo>
                  <a:cubicBezTo>
                    <a:pt x="53166" y="10372"/>
                    <a:pt x="53166" y="10372"/>
                    <a:pt x="53166" y="10372"/>
                  </a:cubicBezTo>
                  <a:cubicBezTo>
                    <a:pt x="53166" y="10372"/>
                    <a:pt x="53166" y="10866"/>
                    <a:pt x="53166" y="10866"/>
                  </a:cubicBezTo>
                  <a:cubicBezTo>
                    <a:pt x="50127" y="14816"/>
                    <a:pt x="48605" y="19755"/>
                    <a:pt x="49116" y="24200"/>
                  </a:cubicBezTo>
                  <a:cubicBezTo>
                    <a:pt x="51138"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rgbClr val="1CC083">
                <a:alpha val="2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55" name="Shape 1255"/>
            <p:cNvSpPr/>
            <p:nvPr/>
          </p:nvSpPr>
          <p:spPr>
            <a:xfrm>
              <a:off x="2668685" y="4086828"/>
              <a:ext cx="595100" cy="181898"/>
            </a:xfrm>
            <a:custGeom>
              <a:avLst/>
              <a:gdLst/>
              <a:ahLst/>
              <a:cxnLst/>
              <a:rect l="0" t="0" r="0" b="0"/>
              <a:pathLst>
                <a:path w="120000" h="120000" extrusionOk="0">
                  <a:moveTo>
                    <a:pt x="116134" y="87"/>
                  </a:moveTo>
                  <a:cubicBezTo>
                    <a:pt x="115496" y="87"/>
                    <a:pt x="114851" y="87"/>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18938"/>
                    <a:pt x="1534" y="23127"/>
                  </a:cubicBezTo>
                  <a:cubicBezTo>
                    <a:pt x="46989" y="109003"/>
                    <a:pt x="46989" y="109003"/>
                    <a:pt x="46989" y="109003"/>
                  </a:cubicBezTo>
                  <a:cubicBezTo>
                    <a:pt x="54675" y="123665"/>
                    <a:pt x="64915" y="123665"/>
                    <a:pt x="72601" y="109003"/>
                  </a:cubicBezTo>
                  <a:cubicBezTo>
                    <a:pt x="118056" y="23127"/>
                    <a:pt x="118056" y="23127"/>
                    <a:pt x="118056" y="23127"/>
                  </a:cubicBezTo>
                  <a:cubicBezTo>
                    <a:pt x="119977" y="18938"/>
                    <a:pt x="120616" y="12654"/>
                    <a:pt x="119333" y="6370"/>
                  </a:cubicBezTo>
                  <a:cubicBezTo>
                    <a:pt x="118694" y="2181"/>
                    <a:pt x="117417" y="87"/>
                    <a:pt x="116134" y="87"/>
                  </a:cubicBezTo>
                  <a:close/>
                </a:path>
              </a:pathLst>
            </a:custGeom>
            <a:solidFill>
              <a:srgbClr val="1CC083">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56" name="Shape 1256"/>
            <p:cNvSpPr/>
            <p:nvPr/>
          </p:nvSpPr>
          <p:spPr>
            <a:xfrm>
              <a:off x="2668685" y="4229703"/>
              <a:ext cx="595100" cy="181898"/>
            </a:xfrm>
            <a:custGeom>
              <a:avLst/>
              <a:gdLst/>
              <a:ahLst/>
              <a:cxnLst/>
              <a:rect l="0" t="0" r="0" b="0"/>
              <a:pathLst>
                <a:path w="120000" h="120000" extrusionOk="0">
                  <a:moveTo>
                    <a:pt x="116134" y="87"/>
                  </a:moveTo>
                  <a:cubicBezTo>
                    <a:pt x="115496" y="87"/>
                    <a:pt x="114851" y="2181"/>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21032"/>
                    <a:pt x="1534" y="25221"/>
                  </a:cubicBezTo>
                  <a:cubicBezTo>
                    <a:pt x="46989" y="109003"/>
                    <a:pt x="46989" y="109003"/>
                    <a:pt x="46989" y="109003"/>
                  </a:cubicBezTo>
                  <a:cubicBezTo>
                    <a:pt x="54675" y="123665"/>
                    <a:pt x="64915" y="123665"/>
                    <a:pt x="72601" y="109003"/>
                  </a:cubicBezTo>
                  <a:cubicBezTo>
                    <a:pt x="118056" y="25221"/>
                    <a:pt x="118056" y="25221"/>
                    <a:pt x="118056" y="25221"/>
                  </a:cubicBezTo>
                  <a:cubicBezTo>
                    <a:pt x="119977" y="21032"/>
                    <a:pt x="120616" y="12654"/>
                    <a:pt x="119333" y="6370"/>
                  </a:cubicBezTo>
                  <a:cubicBezTo>
                    <a:pt x="118694" y="2181"/>
                    <a:pt x="117417" y="87"/>
                    <a:pt x="116134" y="87"/>
                  </a:cubicBezTo>
                  <a:close/>
                </a:path>
              </a:pathLst>
            </a:custGeom>
            <a:solidFill>
              <a:srgbClr val="1CC083">
                <a:alpha val="4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57" name="Shape 1257"/>
            <p:cNvSpPr/>
            <p:nvPr/>
          </p:nvSpPr>
          <p:spPr>
            <a:xfrm>
              <a:off x="2668685" y="4374692"/>
              <a:ext cx="595100" cy="182960"/>
            </a:xfrm>
            <a:custGeom>
              <a:avLst/>
              <a:gdLst/>
              <a:ahLst/>
              <a:cxnLst/>
              <a:rect l="0" t="0" r="0" b="0"/>
              <a:pathLst>
                <a:path w="120000" h="120000" extrusionOk="0">
                  <a:moveTo>
                    <a:pt x="116134" y="780"/>
                  </a:moveTo>
                  <a:cubicBezTo>
                    <a:pt x="115496" y="780"/>
                    <a:pt x="114851" y="780"/>
                    <a:pt x="114213" y="780"/>
                  </a:cubicBezTo>
                  <a:cubicBezTo>
                    <a:pt x="68758" y="86160"/>
                    <a:pt x="68758" y="86160"/>
                    <a:pt x="68758" y="86160"/>
                  </a:cubicBezTo>
                  <a:cubicBezTo>
                    <a:pt x="62994" y="96572"/>
                    <a:pt x="56591" y="96572"/>
                    <a:pt x="50832" y="86160"/>
                  </a:cubicBezTo>
                  <a:cubicBezTo>
                    <a:pt x="5377" y="780"/>
                    <a:pt x="5377" y="780"/>
                    <a:pt x="5377" y="780"/>
                  </a:cubicBezTo>
                  <a:cubicBezTo>
                    <a:pt x="4095" y="-1301"/>
                    <a:pt x="1534" y="780"/>
                    <a:pt x="252" y="7028"/>
                  </a:cubicBezTo>
                  <a:cubicBezTo>
                    <a:pt x="-386" y="13275"/>
                    <a:pt x="252" y="19522"/>
                    <a:pt x="1534" y="23687"/>
                  </a:cubicBezTo>
                  <a:cubicBezTo>
                    <a:pt x="46989" y="109067"/>
                    <a:pt x="46989" y="109067"/>
                    <a:pt x="46989" y="109067"/>
                  </a:cubicBezTo>
                  <a:cubicBezTo>
                    <a:pt x="54675" y="123644"/>
                    <a:pt x="64915" y="123644"/>
                    <a:pt x="72601" y="109067"/>
                  </a:cubicBezTo>
                  <a:cubicBezTo>
                    <a:pt x="118056" y="23687"/>
                    <a:pt x="118056" y="23687"/>
                    <a:pt x="118056" y="23687"/>
                  </a:cubicBezTo>
                  <a:cubicBezTo>
                    <a:pt x="119977" y="19522"/>
                    <a:pt x="120616" y="13275"/>
                    <a:pt x="119333" y="7028"/>
                  </a:cubicBezTo>
                  <a:cubicBezTo>
                    <a:pt x="118694" y="2863"/>
                    <a:pt x="117417" y="780"/>
                    <a:pt x="116134" y="780"/>
                  </a:cubicBezTo>
                  <a:close/>
                </a:path>
              </a:pathLst>
            </a:custGeom>
            <a:solidFill>
              <a:srgbClr val="1CC083">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grpSp>
        <p:nvGrpSpPr>
          <p:cNvPr id="1258" name="Shape 1258"/>
          <p:cNvGrpSpPr/>
          <p:nvPr/>
        </p:nvGrpSpPr>
        <p:grpSpPr>
          <a:xfrm>
            <a:off x="7590954" y="2243243"/>
            <a:ext cx="1616845" cy="2603950"/>
            <a:chOff x="8112261" y="1953702"/>
            <a:chExt cx="1616845" cy="2603950"/>
          </a:xfrm>
        </p:grpSpPr>
        <p:sp>
          <p:nvSpPr>
            <p:cNvPr id="1259" name="Shape 1259"/>
            <p:cNvSpPr/>
            <p:nvPr/>
          </p:nvSpPr>
          <p:spPr>
            <a:xfrm>
              <a:off x="8384932" y="1953702"/>
              <a:ext cx="869950" cy="923581"/>
            </a:xfrm>
            <a:custGeom>
              <a:avLst/>
              <a:gdLst/>
              <a:ahLst/>
              <a:cxnLst/>
              <a:rect l="0" t="0" r="0" b="0"/>
              <a:pathLst>
                <a:path w="120000" h="120000" extrusionOk="0">
                  <a:moveTo>
                    <a:pt x="118690" y="79161"/>
                  </a:moveTo>
                  <a:cubicBezTo>
                    <a:pt x="116496" y="84525"/>
                    <a:pt x="110368" y="86995"/>
                    <a:pt x="105114" y="84933"/>
                  </a:cubicBezTo>
                  <a:cubicBezTo>
                    <a:pt x="102047" y="84112"/>
                    <a:pt x="99853"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534" y="71320"/>
                  </a:cubicBezTo>
                  <a:cubicBezTo>
                    <a:pt x="31534" y="71734"/>
                    <a:pt x="31534" y="71734"/>
                    <a:pt x="31534" y="71734"/>
                  </a:cubicBezTo>
                  <a:cubicBezTo>
                    <a:pt x="0" y="35433"/>
                    <a:pt x="0" y="35433"/>
                    <a:pt x="0" y="35433"/>
                  </a:cubicBezTo>
                  <a:cubicBezTo>
                    <a:pt x="7006" y="26357"/>
                    <a:pt x="14891"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047" y="68023"/>
                    <a:pt x="103798" y="67196"/>
                  </a:cubicBezTo>
                  <a:cubicBezTo>
                    <a:pt x="106423" y="65548"/>
                    <a:pt x="109490" y="65548"/>
                    <a:pt x="112557" y="66369"/>
                  </a:cubicBezTo>
                  <a:cubicBezTo>
                    <a:pt x="117811" y="68437"/>
                    <a:pt x="120878" y="74209"/>
                    <a:pt x="118690" y="79161"/>
                  </a:cubicBezTo>
                  <a:close/>
                </a:path>
              </a:pathLst>
            </a:custGeom>
            <a:solidFill>
              <a:srgbClr val="56687C">
                <a:alpha val="54509"/>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60" name="Shape 1260"/>
            <p:cNvSpPr/>
            <p:nvPr/>
          </p:nvSpPr>
          <p:spPr>
            <a:xfrm>
              <a:off x="8950082" y="1994632"/>
              <a:ext cx="779024" cy="1023235"/>
            </a:xfrm>
            <a:custGeom>
              <a:avLst/>
              <a:gdLst/>
              <a:ahLst/>
              <a:cxnLst/>
              <a:rect l="0" t="0" r="0" b="0"/>
              <a:pathLst>
                <a:path w="120000" h="120000" extrusionOk="0">
                  <a:moveTo>
                    <a:pt x="119825" y="76334"/>
                  </a:moveTo>
                  <a:cubicBezTo>
                    <a:pt x="119825" y="81171"/>
                    <a:pt x="119337" y="86013"/>
                    <a:pt x="117866" y="90107"/>
                  </a:cubicBezTo>
                  <a:cubicBezTo>
                    <a:pt x="71404" y="96067"/>
                    <a:pt x="71404" y="96067"/>
                    <a:pt x="71404" y="96067"/>
                  </a:cubicBezTo>
                  <a:cubicBezTo>
                    <a:pt x="68962" y="96441"/>
                    <a:pt x="67490" y="97926"/>
                    <a:pt x="67979" y="99418"/>
                  </a:cubicBezTo>
                  <a:cubicBezTo>
                    <a:pt x="68473" y="101278"/>
                    <a:pt x="69450" y="102395"/>
                    <a:pt x="71404" y="103512"/>
                  </a:cubicBezTo>
                  <a:cubicBezTo>
                    <a:pt x="74341" y="104629"/>
                    <a:pt x="76295" y="106863"/>
                    <a:pt x="76784" y="109471"/>
                  </a:cubicBezTo>
                  <a:cubicBezTo>
                    <a:pt x="77761" y="114314"/>
                    <a:pt x="73364" y="118782"/>
                    <a:pt x="67002" y="119899"/>
                  </a:cubicBezTo>
                  <a:cubicBezTo>
                    <a:pt x="60645" y="120642"/>
                    <a:pt x="54777" y="117291"/>
                    <a:pt x="53800" y="112448"/>
                  </a:cubicBezTo>
                  <a:cubicBezTo>
                    <a:pt x="53312" y="109845"/>
                    <a:pt x="54289" y="107237"/>
                    <a:pt x="56243" y="105377"/>
                  </a:cubicBezTo>
                  <a:cubicBezTo>
                    <a:pt x="57708" y="103886"/>
                    <a:pt x="58203" y="102395"/>
                    <a:pt x="57708" y="100909"/>
                  </a:cubicBezTo>
                  <a:cubicBezTo>
                    <a:pt x="57220" y="99043"/>
                    <a:pt x="55266" y="98301"/>
                    <a:pt x="53312" y="98301"/>
                  </a:cubicBezTo>
                  <a:cubicBezTo>
                    <a:pt x="53312" y="98301"/>
                    <a:pt x="53312" y="98301"/>
                    <a:pt x="53312" y="98301"/>
                  </a:cubicBezTo>
                  <a:cubicBezTo>
                    <a:pt x="0" y="105003"/>
                    <a:pt x="0" y="105003"/>
                    <a:pt x="0" y="105003"/>
                  </a:cubicBezTo>
                  <a:cubicBezTo>
                    <a:pt x="18586" y="67766"/>
                    <a:pt x="18586" y="67766"/>
                    <a:pt x="18586" y="67766"/>
                  </a:cubicBezTo>
                  <a:cubicBezTo>
                    <a:pt x="18586" y="67766"/>
                    <a:pt x="18586" y="68140"/>
                    <a:pt x="18586" y="68140"/>
                  </a:cubicBezTo>
                  <a:cubicBezTo>
                    <a:pt x="20540" y="71491"/>
                    <a:pt x="23966" y="74100"/>
                    <a:pt x="28368" y="75585"/>
                  </a:cubicBezTo>
                  <a:cubicBezTo>
                    <a:pt x="37167" y="78194"/>
                    <a:pt x="46949" y="74842"/>
                    <a:pt x="50375" y="68140"/>
                  </a:cubicBezTo>
                  <a:cubicBezTo>
                    <a:pt x="53800" y="61438"/>
                    <a:pt x="49398" y="53993"/>
                    <a:pt x="40593" y="51384"/>
                  </a:cubicBezTo>
                  <a:cubicBezTo>
                    <a:pt x="35702" y="50267"/>
                    <a:pt x="30811" y="50641"/>
                    <a:pt x="26408" y="52127"/>
                  </a:cubicBezTo>
                  <a:cubicBezTo>
                    <a:pt x="26408" y="52127"/>
                    <a:pt x="26408" y="52127"/>
                    <a:pt x="25920" y="52501"/>
                  </a:cubicBezTo>
                  <a:cubicBezTo>
                    <a:pt x="51840" y="0"/>
                    <a:pt x="51840" y="0"/>
                    <a:pt x="51840" y="0"/>
                  </a:cubicBezTo>
                  <a:cubicBezTo>
                    <a:pt x="57708" y="1491"/>
                    <a:pt x="63088" y="2976"/>
                    <a:pt x="67979" y="5211"/>
                  </a:cubicBezTo>
                  <a:cubicBezTo>
                    <a:pt x="114446" y="23458"/>
                    <a:pt x="121291" y="48776"/>
                    <a:pt x="119825" y="76334"/>
                  </a:cubicBezTo>
                  <a:close/>
                </a:path>
              </a:pathLst>
            </a:custGeom>
            <a:solidFill>
              <a:srgbClr val="56687C">
                <a:alpha val="40000"/>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61" name="Shape 1261"/>
            <p:cNvSpPr/>
            <p:nvPr/>
          </p:nvSpPr>
          <p:spPr>
            <a:xfrm>
              <a:off x="8135695" y="2254982"/>
              <a:ext cx="757239" cy="768350"/>
            </a:xfrm>
            <a:custGeom>
              <a:avLst/>
              <a:gdLst/>
              <a:ahLst/>
              <a:cxnLst/>
              <a:rect l="0" t="0" r="0" b="0"/>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166" y="110083"/>
                    <a:pt x="44688" y="112561"/>
                  </a:cubicBezTo>
                  <a:cubicBezTo>
                    <a:pt x="44688" y="112561"/>
                    <a:pt x="446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105" y="80333"/>
                    <a:pt x="25605" y="76861"/>
                    <a:pt x="24600" y="73883"/>
                  </a:cubicBezTo>
                  <a:cubicBezTo>
                    <a:pt x="15566" y="44133"/>
                    <a:pt x="24100" y="18844"/>
                    <a:pt x="36650" y="0"/>
                  </a:cubicBezTo>
                  <a:cubicBezTo>
                    <a:pt x="72805" y="44133"/>
                    <a:pt x="72805" y="44133"/>
                    <a:pt x="72805" y="44133"/>
                  </a:cubicBezTo>
                  <a:cubicBezTo>
                    <a:pt x="74311" y="45622"/>
                    <a:pt x="76822" y="46116"/>
                    <a:pt x="78327" y="44627"/>
                  </a:cubicBezTo>
                  <a:cubicBezTo>
                    <a:pt x="80333" y="43138"/>
                    <a:pt x="81338" y="41155"/>
                    <a:pt x="81338" y="39172"/>
                  </a:cubicBezTo>
                  <a:cubicBezTo>
                    <a:pt x="81338" y="35700"/>
                    <a:pt x="82844" y="32727"/>
                    <a:pt x="85855" y="30250"/>
                  </a:cubicBezTo>
                  <a:cubicBezTo>
                    <a:pt x="90877" y="26283"/>
                    <a:pt x="98411" y="26777"/>
                    <a:pt x="1024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6777" y="109088"/>
                    <a:pt x="67277" y="109088"/>
                    <a:pt x="67277" y="109088"/>
                  </a:cubicBezTo>
                  <a:close/>
                </a:path>
              </a:pathLst>
            </a:custGeom>
            <a:solidFill>
              <a:srgbClr val="56687C">
                <a:alpha val="6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62" name="Shape 1262"/>
            <p:cNvSpPr/>
            <p:nvPr/>
          </p:nvSpPr>
          <p:spPr>
            <a:xfrm>
              <a:off x="8112261" y="2806550"/>
              <a:ext cx="787021" cy="852667"/>
            </a:xfrm>
            <a:custGeom>
              <a:avLst/>
              <a:gdLst/>
              <a:ahLst/>
              <a:cxnLst/>
              <a:rect l="0" t="0" r="0" b="0"/>
              <a:pathLst>
                <a:path w="120000" h="120000" extrusionOk="0">
                  <a:moveTo>
                    <a:pt x="120000" y="17550"/>
                  </a:moveTo>
                  <a:cubicBezTo>
                    <a:pt x="101641" y="62235"/>
                    <a:pt x="101641" y="62235"/>
                    <a:pt x="101641" y="62235"/>
                  </a:cubicBezTo>
                  <a:cubicBezTo>
                    <a:pt x="101641" y="62235"/>
                    <a:pt x="101158" y="62235"/>
                    <a:pt x="101158" y="62235"/>
                  </a:cubicBezTo>
                  <a:cubicBezTo>
                    <a:pt x="99709" y="57764"/>
                    <a:pt x="96324" y="54641"/>
                    <a:pt x="91496" y="52849"/>
                  </a:cubicBezTo>
                  <a:cubicBezTo>
                    <a:pt x="82799" y="50169"/>
                    <a:pt x="73137"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4820" y="91277"/>
                    <a:pt x="20958" y="88153"/>
                  </a:cubicBezTo>
                  <a:cubicBezTo>
                    <a:pt x="17089" y="85468"/>
                    <a:pt x="17089" y="81896"/>
                    <a:pt x="19021" y="80553"/>
                  </a:cubicBezTo>
                  <a:cubicBezTo>
                    <a:pt x="20958" y="79216"/>
                    <a:pt x="27717" y="76531"/>
                    <a:pt x="27717" y="76531"/>
                  </a:cubicBezTo>
                  <a:cubicBezTo>
                    <a:pt x="27717" y="76531"/>
                    <a:pt x="22406" y="73408"/>
                    <a:pt x="19986" y="72509"/>
                  </a:cubicBezTo>
                  <a:cubicBezTo>
                    <a:pt x="17089" y="71172"/>
                    <a:pt x="15158"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358"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6855" y="25594"/>
                  </a:cubicBezTo>
                  <a:lnTo>
                    <a:pt x="120000" y="17550"/>
                  </a:lnTo>
                  <a:close/>
                </a:path>
              </a:pathLst>
            </a:custGeom>
            <a:solidFill>
              <a:srgbClr val="56687C">
                <a:alpha val="8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63" name="Shape 1263"/>
            <p:cNvSpPr/>
            <p:nvPr/>
          </p:nvSpPr>
          <p:spPr>
            <a:xfrm>
              <a:off x="8598436" y="2943958"/>
              <a:ext cx="888222" cy="1000126"/>
            </a:xfrm>
            <a:custGeom>
              <a:avLst/>
              <a:gdLst/>
              <a:ahLst/>
              <a:cxnLst/>
              <a:rect l="0" t="0" r="0" b="0"/>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468" y="109333"/>
                    <a:pt x="5468" y="109333"/>
                  </a:cubicBezTo>
                  <a:cubicBezTo>
                    <a:pt x="5468" y="91811"/>
                    <a:pt x="5468" y="91811"/>
                    <a:pt x="5468" y="91811"/>
                  </a:cubicBezTo>
                  <a:cubicBezTo>
                    <a:pt x="22199" y="52572"/>
                    <a:pt x="22199" y="52572"/>
                    <a:pt x="22199" y="52572"/>
                  </a:cubicBezTo>
                  <a:cubicBezTo>
                    <a:pt x="23059" y="51050"/>
                    <a:pt x="22199" y="49522"/>
                    <a:pt x="20485" y="48761"/>
                  </a:cubicBezTo>
                  <a:cubicBezTo>
                    <a:pt x="18765" y="48383"/>
                    <a:pt x="16624" y="48383"/>
                    <a:pt x="14904" y="49144"/>
                  </a:cubicBezTo>
                  <a:cubicBezTo>
                    <a:pt x="12330" y="50283"/>
                    <a:pt x="9329" y="50666"/>
                    <a:pt x="6755" y="49522"/>
                  </a:cubicBezTo>
                  <a:cubicBezTo>
                    <a:pt x="1180" y="48000"/>
                    <a:pt x="-1393" y="42666"/>
                    <a:pt x="753" y="37716"/>
                  </a:cubicBezTo>
                  <a:cubicBezTo>
                    <a:pt x="2467" y="33144"/>
                    <a:pt x="8469" y="30855"/>
                    <a:pt x="13617" y="32383"/>
                  </a:cubicBezTo>
                  <a:cubicBezTo>
                    <a:pt x="16624" y="33522"/>
                    <a:pt x="18765" y="35427"/>
                    <a:pt x="19625" y="37716"/>
                  </a:cubicBezTo>
                  <a:cubicBezTo>
                    <a:pt x="20485" y="39238"/>
                    <a:pt x="21772" y="40761"/>
                    <a:pt x="23486" y="41144"/>
                  </a:cubicBezTo>
                  <a:cubicBezTo>
                    <a:pt x="25200" y="41905"/>
                    <a:pt x="27347" y="41144"/>
                    <a:pt x="27774" y="39616"/>
                  </a:cubicBezTo>
                  <a:cubicBezTo>
                    <a:pt x="44505" y="0"/>
                    <a:pt x="44505" y="0"/>
                    <a:pt x="44505" y="0"/>
                  </a:cubicBezTo>
                  <a:cubicBezTo>
                    <a:pt x="73673" y="31616"/>
                    <a:pt x="73673" y="31616"/>
                    <a:pt x="73673" y="31616"/>
                  </a:cubicBezTo>
                  <a:cubicBezTo>
                    <a:pt x="73673" y="31616"/>
                    <a:pt x="73673" y="31616"/>
                    <a:pt x="73246" y="31616"/>
                  </a:cubicBezTo>
                  <a:cubicBezTo>
                    <a:pt x="69385" y="30855"/>
                    <a:pt x="64664"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rgbClr val="56687C"/>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64" name="Shape 1264"/>
            <p:cNvSpPr/>
            <p:nvPr/>
          </p:nvSpPr>
          <p:spPr>
            <a:xfrm>
              <a:off x="8956432" y="2801083"/>
              <a:ext cx="752476" cy="771525"/>
            </a:xfrm>
            <a:custGeom>
              <a:avLst/>
              <a:gdLst/>
              <a:ahLst/>
              <a:cxnLst/>
              <a:rect l="0" t="0" r="0" b="0"/>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5572" y="73577"/>
                    <a:pt x="43544" y="73577"/>
                    <a:pt x="41516" y="75061"/>
                  </a:cubicBezTo>
                  <a:cubicBezTo>
                    <a:pt x="40000" y="76050"/>
                    <a:pt x="38988" y="78022"/>
                    <a:pt x="38988" y="80494"/>
                  </a:cubicBezTo>
                  <a:cubicBezTo>
                    <a:pt x="38483" y="83455"/>
                    <a:pt x="36961" y="86911"/>
                    <a:pt x="34427" y="89383"/>
                  </a:cubicBezTo>
                  <a:cubicBezTo>
                    <a:pt x="29366" y="93333"/>
                    <a:pt x="21772" y="92344"/>
                    <a:pt x="17216" y="87405"/>
                  </a:cubicBezTo>
                  <a:cubicBezTo>
                    <a:pt x="13166" y="82466"/>
                    <a:pt x="13672" y="75061"/>
                    <a:pt x="18733" y="70616"/>
                  </a:cubicBezTo>
                  <a:cubicBezTo>
                    <a:pt x="21772" y="68644"/>
                    <a:pt x="25316" y="67655"/>
                    <a:pt x="28861" y="68150"/>
                  </a:cubicBezTo>
                  <a:cubicBezTo>
                    <a:pt x="30883" y="68644"/>
                    <a:pt x="32911" y="68150"/>
                    <a:pt x="34938" y="66666"/>
                  </a:cubicBezTo>
                  <a:cubicBezTo>
                    <a:pt x="36455" y="65183"/>
                    <a:pt x="36455" y="62716"/>
                    <a:pt x="35444" y="61233"/>
                  </a:cubicBezTo>
                  <a:cubicBezTo>
                    <a:pt x="0" y="18766"/>
                    <a:pt x="0" y="18766"/>
                    <a:pt x="0" y="18766"/>
                  </a:cubicBezTo>
                  <a:cubicBezTo>
                    <a:pt x="53166" y="10372"/>
                    <a:pt x="53166" y="10372"/>
                    <a:pt x="53166" y="10372"/>
                  </a:cubicBezTo>
                  <a:cubicBezTo>
                    <a:pt x="53166" y="10372"/>
                    <a:pt x="53166" y="10866"/>
                    <a:pt x="53166" y="10866"/>
                  </a:cubicBezTo>
                  <a:cubicBezTo>
                    <a:pt x="49622" y="14816"/>
                    <a:pt x="48605" y="19755"/>
                    <a:pt x="49116" y="24200"/>
                  </a:cubicBezTo>
                  <a:cubicBezTo>
                    <a:pt x="50633"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rgbClr val="56687C">
                <a:alpha val="2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65" name="Shape 1265"/>
            <p:cNvSpPr/>
            <p:nvPr/>
          </p:nvSpPr>
          <p:spPr>
            <a:xfrm>
              <a:off x="8765803" y="4086828"/>
              <a:ext cx="595100" cy="181898"/>
            </a:xfrm>
            <a:custGeom>
              <a:avLst/>
              <a:gdLst/>
              <a:ahLst/>
              <a:cxnLst/>
              <a:rect l="0" t="0" r="0" b="0"/>
              <a:pathLst>
                <a:path w="120000" h="120000" extrusionOk="0">
                  <a:moveTo>
                    <a:pt x="116543" y="87"/>
                  </a:moveTo>
                  <a:cubicBezTo>
                    <a:pt x="115904" y="87"/>
                    <a:pt x="115266" y="87"/>
                    <a:pt x="114622" y="2181"/>
                  </a:cubicBezTo>
                  <a:cubicBezTo>
                    <a:pt x="69167" y="88058"/>
                    <a:pt x="69167" y="88058"/>
                    <a:pt x="69167" y="88058"/>
                  </a:cubicBezTo>
                  <a:cubicBezTo>
                    <a:pt x="63408" y="98530"/>
                    <a:pt x="57005" y="98530"/>
                    <a:pt x="51241" y="88058"/>
                  </a:cubicBezTo>
                  <a:cubicBezTo>
                    <a:pt x="5786" y="2181"/>
                    <a:pt x="5786" y="2181"/>
                    <a:pt x="5786" y="2181"/>
                  </a:cubicBezTo>
                  <a:cubicBezTo>
                    <a:pt x="3865" y="-2007"/>
                    <a:pt x="1943" y="87"/>
                    <a:pt x="666" y="6370"/>
                  </a:cubicBezTo>
                  <a:cubicBezTo>
                    <a:pt x="-616" y="12654"/>
                    <a:pt x="22" y="18938"/>
                    <a:pt x="1943" y="23127"/>
                  </a:cubicBezTo>
                  <a:cubicBezTo>
                    <a:pt x="47398" y="109003"/>
                    <a:pt x="47398" y="109003"/>
                    <a:pt x="47398" y="109003"/>
                  </a:cubicBezTo>
                  <a:cubicBezTo>
                    <a:pt x="55084" y="123665"/>
                    <a:pt x="65324" y="123665"/>
                    <a:pt x="73010" y="109003"/>
                  </a:cubicBezTo>
                  <a:cubicBezTo>
                    <a:pt x="118465" y="23127"/>
                    <a:pt x="118465" y="23127"/>
                    <a:pt x="118465" y="23127"/>
                  </a:cubicBezTo>
                  <a:cubicBezTo>
                    <a:pt x="119747" y="18938"/>
                    <a:pt x="120386" y="12654"/>
                    <a:pt x="119747" y="6370"/>
                  </a:cubicBezTo>
                  <a:cubicBezTo>
                    <a:pt x="119103" y="2181"/>
                    <a:pt x="117826" y="87"/>
                    <a:pt x="116543" y="87"/>
                  </a:cubicBezTo>
                  <a:close/>
                </a:path>
              </a:pathLst>
            </a:custGeom>
            <a:solidFill>
              <a:srgbClr val="56687C">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66" name="Shape 1266"/>
            <p:cNvSpPr/>
            <p:nvPr/>
          </p:nvSpPr>
          <p:spPr>
            <a:xfrm>
              <a:off x="8765803" y="4229703"/>
              <a:ext cx="595100" cy="181898"/>
            </a:xfrm>
            <a:custGeom>
              <a:avLst/>
              <a:gdLst/>
              <a:ahLst/>
              <a:cxnLst/>
              <a:rect l="0" t="0" r="0" b="0"/>
              <a:pathLst>
                <a:path w="120000" h="120000" extrusionOk="0">
                  <a:moveTo>
                    <a:pt x="116543" y="87"/>
                  </a:moveTo>
                  <a:cubicBezTo>
                    <a:pt x="115904" y="87"/>
                    <a:pt x="115266" y="2181"/>
                    <a:pt x="114622" y="2181"/>
                  </a:cubicBezTo>
                  <a:cubicBezTo>
                    <a:pt x="69167" y="88058"/>
                    <a:pt x="69167" y="88058"/>
                    <a:pt x="69167" y="88058"/>
                  </a:cubicBezTo>
                  <a:cubicBezTo>
                    <a:pt x="63408" y="98530"/>
                    <a:pt x="57005" y="98530"/>
                    <a:pt x="51241" y="88058"/>
                  </a:cubicBezTo>
                  <a:cubicBezTo>
                    <a:pt x="5786" y="2181"/>
                    <a:pt x="5786" y="2181"/>
                    <a:pt x="5786" y="2181"/>
                  </a:cubicBezTo>
                  <a:cubicBezTo>
                    <a:pt x="3865" y="-2007"/>
                    <a:pt x="1943" y="87"/>
                    <a:pt x="666" y="6370"/>
                  </a:cubicBezTo>
                  <a:cubicBezTo>
                    <a:pt x="-616" y="12654"/>
                    <a:pt x="22" y="21032"/>
                    <a:pt x="1943" y="25221"/>
                  </a:cubicBezTo>
                  <a:cubicBezTo>
                    <a:pt x="47398" y="109003"/>
                    <a:pt x="47398" y="109003"/>
                    <a:pt x="47398" y="109003"/>
                  </a:cubicBezTo>
                  <a:cubicBezTo>
                    <a:pt x="55084" y="123665"/>
                    <a:pt x="65324" y="123665"/>
                    <a:pt x="73010" y="109003"/>
                  </a:cubicBezTo>
                  <a:cubicBezTo>
                    <a:pt x="118465" y="25221"/>
                    <a:pt x="118465" y="25221"/>
                    <a:pt x="118465" y="25221"/>
                  </a:cubicBezTo>
                  <a:cubicBezTo>
                    <a:pt x="119747" y="21032"/>
                    <a:pt x="120386" y="12654"/>
                    <a:pt x="119747" y="6370"/>
                  </a:cubicBezTo>
                  <a:cubicBezTo>
                    <a:pt x="119103" y="2181"/>
                    <a:pt x="117826" y="87"/>
                    <a:pt x="116543" y="87"/>
                  </a:cubicBezTo>
                  <a:close/>
                </a:path>
              </a:pathLst>
            </a:custGeom>
            <a:solidFill>
              <a:srgbClr val="56687C">
                <a:alpha val="4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67" name="Shape 1267"/>
            <p:cNvSpPr/>
            <p:nvPr/>
          </p:nvSpPr>
          <p:spPr>
            <a:xfrm>
              <a:off x="8765803" y="4374692"/>
              <a:ext cx="595100" cy="182960"/>
            </a:xfrm>
            <a:custGeom>
              <a:avLst/>
              <a:gdLst/>
              <a:ahLst/>
              <a:cxnLst/>
              <a:rect l="0" t="0" r="0" b="0"/>
              <a:pathLst>
                <a:path w="120000" h="120000" extrusionOk="0">
                  <a:moveTo>
                    <a:pt x="116543" y="780"/>
                  </a:moveTo>
                  <a:cubicBezTo>
                    <a:pt x="115904" y="780"/>
                    <a:pt x="115266" y="780"/>
                    <a:pt x="114622" y="780"/>
                  </a:cubicBezTo>
                  <a:cubicBezTo>
                    <a:pt x="69167" y="86160"/>
                    <a:pt x="69167" y="86160"/>
                    <a:pt x="69167" y="86160"/>
                  </a:cubicBezTo>
                  <a:cubicBezTo>
                    <a:pt x="63408" y="96572"/>
                    <a:pt x="57005" y="96572"/>
                    <a:pt x="51241" y="86160"/>
                  </a:cubicBezTo>
                  <a:cubicBezTo>
                    <a:pt x="5786" y="780"/>
                    <a:pt x="5786" y="780"/>
                    <a:pt x="5786" y="780"/>
                  </a:cubicBezTo>
                  <a:cubicBezTo>
                    <a:pt x="3865" y="-1301"/>
                    <a:pt x="1943" y="780"/>
                    <a:pt x="666" y="7028"/>
                  </a:cubicBezTo>
                  <a:cubicBezTo>
                    <a:pt x="-616" y="13275"/>
                    <a:pt x="22" y="19522"/>
                    <a:pt x="1943" y="23687"/>
                  </a:cubicBezTo>
                  <a:cubicBezTo>
                    <a:pt x="47398" y="109067"/>
                    <a:pt x="47398" y="109067"/>
                    <a:pt x="47398" y="109067"/>
                  </a:cubicBezTo>
                  <a:cubicBezTo>
                    <a:pt x="55084" y="123644"/>
                    <a:pt x="65324" y="123644"/>
                    <a:pt x="73010" y="109067"/>
                  </a:cubicBezTo>
                  <a:cubicBezTo>
                    <a:pt x="118465" y="23687"/>
                    <a:pt x="118465" y="23687"/>
                    <a:pt x="118465" y="23687"/>
                  </a:cubicBezTo>
                  <a:cubicBezTo>
                    <a:pt x="119747" y="19522"/>
                    <a:pt x="120386" y="13275"/>
                    <a:pt x="119747" y="7028"/>
                  </a:cubicBezTo>
                  <a:cubicBezTo>
                    <a:pt x="119103" y="2863"/>
                    <a:pt x="117826" y="780"/>
                    <a:pt x="116543" y="780"/>
                  </a:cubicBezTo>
                  <a:close/>
                </a:path>
              </a:pathLst>
            </a:custGeom>
            <a:solidFill>
              <a:srgbClr val="56687C">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1268" name="Shape 1268"/>
          <p:cNvSpPr/>
          <p:nvPr/>
        </p:nvSpPr>
        <p:spPr>
          <a:xfrm>
            <a:off x="1045581" y="1592151"/>
            <a:ext cx="408964" cy="408964"/>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rgbClr val="44546A"/>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44546A"/>
              </a:solidFill>
              <a:latin typeface="Arial"/>
              <a:ea typeface="Arial"/>
              <a:cs typeface="Arial"/>
              <a:sym typeface="Arial"/>
            </a:endParaRPr>
          </a:p>
        </p:txBody>
      </p:sp>
      <p:sp>
        <p:nvSpPr>
          <p:cNvPr id="1269" name="Shape 1269"/>
          <p:cNvSpPr/>
          <p:nvPr/>
        </p:nvSpPr>
        <p:spPr>
          <a:xfrm>
            <a:off x="8253465" y="1589855"/>
            <a:ext cx="408964" cy="408964"/>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rgbClr val="44546A"/>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44546A"/>
              </a:solidFill>
              <a:latin typeface="Arial"/>
              <a:ea typeface="Arial"/>
              <a:cs typeface="Arial"/>
              <a:sym typeface="Arial"/>
            </a:endParaRPr>
          </a:p>
        </p:txBody>
      </p:sp>
      <p:sp>
        <p:nvSpPr>
          <p:cNvPr id="1270" name="Shape 1270"/>
          <p:cNvSpPr/>
          <p:nvPr/>
        </p:nvSpPr>
        <p:spPr>
          <a:xfrm>
            <a:off x="3479219" y="1573696"/>
            <a:ext cx="408964" cy="408964"/>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rgbClr val="44546A"/>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44546A"/>
              </a:solidFill>
              <a:latin typeface="Arial"/>
              <a:ea typeface="Arial"/>
              <a:cs typeface="Arial"/>
              <a:sym typeface="Arial"/>
            </a:endParaRPr>
          </a:p>
        </p:txBody>
      </p:sp>
      <p:sp>
        <p:nvSpPr>
          <p:cNvPr id="1271" name="Shape 1271"/>
          <p:cNvSpPr/>
          <p:nvPr/>
        </p:nvSpPr>
        <p:spPr>
          <a:xfrm>
            <a:off x="5862453" y="1622424"/>
            <a:ext cx="408964" cy="371798"/>
          </a:xfrm>
          <a:custGeom>
            <a:avLst/>
            <a:gdLst/>
            <a:ahLst/>
            <a:cxnLst/>
            <a:rect l="0" t="0" r="0" b="0"/>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rgbClr val="44546A"/>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44546A"/>
              </a:solidFill>
              <a:latin typeface="Arial"/>
              <a:ea typeface="Arial"/>
              <a:cs typeface="Arial"/>
              <a:sym typeface="Arial"/>
            </a:endParaRPr>
          </a:p>
        </p:txBody>
      </p:sp>
      <p:sp>
        <p:nvSpPr>
          <p:cNvPr id="1272" name="Shape 1272"/>
          <p:cNvSpPr txBox="1"/>
          <p:nvPr/>
        </p:nvSpPr>
        <p:spPr>
          <a:xfrm>
            <a:off x="281754" y="5007628"/>
            <a:ext cx="2064307" cy="84442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600" b="1" i="0" u="none" strike="noStrike" cap="none">
                <a:solidFill>
                  <a:schemeClr val="dk1"/>
                </a:solidFill>
                <a:latin typeface="Arial"/>
                <a:ea typeface="Arial"/>
                <a:cs typeface="Arial"/>
                <a:sym typeface="Arial"/>
              </a:rPr>
              <a:t>Reduced Data Warehousing Costs</a:t>
            </a:r>
            <a:endParaRPr sz="1600" b="1" i="0" u="none" strike="noStrike" cap="none">
              <a:solidFill>
                <a:schemeClr val="dk1"/>
              </a:solidFill>
              <a:latin typeface="Arial"/>
              <a:ea typeface="Arial"/>
              <a:cs typeface="Arial"/>
              <a:sym typeface="Arial"/>
            </a:endParaRPr>
          </a:p>
        </p:txBody>
      </p:sp>
      <p:sp>
        <p:nvSpPr>
          <p:cNvPr id="1273" name="Shape 1273"/>
          <p:cNvSpPr txBox="1"/>
          <p:nvPr/>
        </p:nvSpPr>
        <p:spPr>
          <a:xfrm>
            <a:off x="2708188" y="5007628"/>
            <a:ext cx="2064307" cy="84442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600" b="1" i="0" u="none" strike="noStrike" cap="none">
                <a:solidFill>
                  <a:schemeClr val="dk1"/>
                </a:solidFill>
                <a:latin typeface="Arial"/>
                <a:ea typeface="Arial"/>
                <a:cs typeface="Arial"/>
                <a:sym typeface="Arial"/>
              </a:rPr>
              <a:t>Reduced System Integration Costs</a:t>
            </a:r>
            <a:endParaRPr sz="1600" b="1" i="0" u="none" strike="noStrike" cap="none">
              <a:solidFill>
                <a:schemeClr val="dk1"/>
              </a:solidFill>
              <a:latin typeface="Arial"/>
              <a:ea typeface="Arial"/>
              <a:cs typeface="Arial"/>
              <a:sym typeface="Arial"/>
            </a:endParaRPr>
          </a:p>
        </p:txBody>
      </p:sp>
      <p:sp>
        <p:nvSpPr>
          <p:cNvPr id="1274" name="Shape 1274"/>
          <p:cNvSpPr txBox="1"/>
          <p:nvPr/>
        </p:nvSpPr>
        <p:spPr>
          <a:xfrm>
            <a:off x="5066114" y="5007628"/>
            <a:ext cx="2126858" cy="844428"/>
          </a:xfrm>
          <a:prstGeom prst="rect">
            <a:avLst/>
          </a:prstGeom>
          <a:noFill/>
          <a:ln>
            <a:noFill/>
          </a:ln>
        </p:spPr>
        <p:txBody>
          <a:bodyPr spcFirstLastPara="1" wrap="square" lIns="91425" tIns="45700" rIns="91425" bIns="45700" anchor="t" anchorCtr="0">
            <a:noAutofit/>
          </a:bodyPr>
          <a:lstStyle/>
          <a:p>
            <a:pPr marL="158750" marR="0" lvl="0" indent="0" algn="ctr" rtl="0">
              <a:lnSpc>
                <a:spcPct val="100000"/>
              </a:lnSpc>
              <a:spcBef>
                <a:spcPts val="0"/>
              </a:spcBef>
              <a:spcAft>
                <a:spcPts val="0"/>
              </a:spcAft>
              <a:buClr>
                <a:schemeClr val="dk1"/>
              </a:buClr>
              <a:buSzPts val="1100"/>
              <a:buFont typeface="Arial"/>
              <a:buNone/>
            </a:pPr>
            <a:r>
              <a:rPr lang="en-US" sz="1600" b="1" i="0" u="none" strike="noStrike" cap="none">
                <a:solidFill>
                  <a:schemeClr val="dk1"/>
                </a:solidFill>
                <a:latin typeface="Arial"/>
                <a:ea typeface="Arial"/>
                <a:cs typeface="Arial"/>
                <a:sym typeface="Arial"/>
              </a:rPr>
              <a:t>Lower demand for external analytics consultancy</a:t>
            </a:r>
            <a:endParaRPr/>
          </a:p>
        </p:txBody>
      </p:sp>
      <p:sp>
        <p:nvSpPr>
          <p:cNvPr id="1275" name="Shape 1275"/>
          <p:cNvSpPr txBox="1"/>
          <p:nvPr/>
        </p:nvSpPr>
        <p:spPr>
          <a:xfrm>
            <a:off x="7487969" y="5007628"/>
            <a:ext cx="2064307" cy="84442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600" b="1" i="0" u="none" strike="noStrike" cap="none">
                <a:solidFill>
                  <a:schemeClr val="dk1"/>
                </a:solidFill>
                <a:latin typeface="Arial"/>
                <a:ea typeface="Arial"/>
                <a:cs typeface="Arial"/>
                <a:sym typeface="Arial"/>
              </a:rPr>
              <a:t>Higher productivity from analytics teams</a:t>
            </a:r>
            <a:endParaRPr/>
          </a:p>
        </p:txBody>
      </p:sp>
      <p:grpSp>
        <p:nvGrpSpPr>
          <p:cNvPr id="1276" name="Shape 1276"/>
          <p:cNvGrpSpPr/>
          <p:nvPr/>
        </p:nvGrpSpPr>
        <p:grpSpPr>
          <a:xfrm>
            <a:off x="2760719" y="2243243"/>
            <a:ext cx="1620896" cy="2603950"/>
            <a:chOff x="6077203" y="1953702"/>
            <a:chExt cx="1620896" cy="2603950"/>
          </a:xfrm>
        </p:grpSpPr>
        <p:sp>
          <p:nvSpPr>
            <p:cNvPr id="1277" name="Shape 1277"/>
            <p:cNvSpPr/>
            <p:nvPr/>
          </p:nvSpPr>
          <p:spPr>
            <a:xfrm>
              <a:off x="6351344" y="1953702"/>
              <a:ext cx="873126" cy="923581"/>
            </a:xfrm>
            <a:custGeom>
              <a:avLst/>
              <a:gdLst/>
              <a:ahLst/>
              <a:cxnLst/>
              <a:rect l="0" t="0" r="0" b="0"/>
              <a:pathLst>
                <a:path w="120000" h="120000" extrusionOk="0">
                  <a:moveTo>
                    <a:pt x="118254" y="79161"/>
                  </a:moveTo>
                  <a:cubicBezTo>
                    <a:pt x="116509" y="84525"/>
                    <a:pt x="110398" y="86995"/>
                    <a:pt x="104728" y="84933"/>
                  </a:cubicBezTo>
                  <a:cubicBezTo>
                    <a:pt x="102107" y="84112"/>
                    <a:pt x="99927" y="81636"/>
                    <a:pt x="98617" y="79161"/>
                  </a:cubicBezTo>
                  <a:cubicBezTo>
                    <a:pt x="98182" y="77512"/>
                    <a:pt x="96872" y="76272"/>
                    <a:pt x="95126" y="75444"/>
                  </a:cubicBezTo>
                  <a:cubicBezTo>
                    <a:pt x="93381" y="75037"/>
                    <a:pt x="91201" y="75858"/>
                    <a:pt x="90761" y="77512"/>
                  </a:cubicBezTo>
                  <a:cubicBezTo>
                    <a:pt x="73309" y="120000"/>
                    <a:pt x="73309" y="120000"/>
                    <a:pt x="73309" y="120000"/>
                  </a:cubicBezTo>
                  <a:cubicBezTo>
                    <a:pt x="44070" y="86174"/>
                    <a:pt x="44070" y="86174"/>
                    <a:pt x="44070" y="86174"/>
                  </a:cubicBezTo>
                  <a:cubicBezTo>
                    <a:pt x="44070" y="86174"/>
                    <a:pt x="44070" y="86174"/>
                    <a:pt x="44510" y="86174"/>
                  </a:cubicBezTo>
                  <a:cubicBezTo>
                    <a:pt x="48436" y="86588"/>
                    <a:pt x="52801" y="85760"/>
                    <a:pt x="56292" y="82871"/>
                  </a:cubicBezTo>
                  <a:cubicBezTo>
                    <a:pt x="62838" y="77920"/>
                    <a:pt x="63707" y="68845"/>
                    <a:pt x="58472" y="63072"/>
                  </a:cubicBezTo>
                  <a:cubicBezTo>
                    <a:pt x="53236" y="56886"/>
                    <a:pt x="43635" y="56059"/>
                    <a:pt x="37089" y="61010"/>
                  </a:cubicBezTo>
                  <a:cubicBezTo>
                    <a:pt x="34034" y="63486"/>
                    <a:pt x="31853" y="67196"/>
                    <a:pt x="31853" y="71320"/>
                  </a:cubicBezTo>
                  <a:cubicBezTo>
                    <a:pt x="31853" y="71734"/>
                    <a:pt x="31853" y="71734"/>
                    <a:pt x="31853" y="71734"/>
                  </a:cubicBezTo>
                  <a:cubicBezTo>
                    <a:pt x="0" y="35433"/>
                    <a:pt x="0" y="35433"/>
                    <a:pt x="0" y="35433"/>
                  </a:cubicBezTo>
                  <a:cubicBezTo>
                    <a:pt x="6980" y="26357"/>
                    <a:pt x="15271" y="19344"/>
                    <a:pt x="21382" y="14807"/>
                  </a:cubicBezTo>
                  <a:cubicBezTo>
                    <a:pt x="36654" y="4083"/>
                    <a:pt x="81600" y="-5819"/>
                    <a:pt x="120000" y="4083"/>
                  </a:cubicBezTo>
                  <a:cubicBezTo>
                    <a:pt x="96437" y="63072"/>
                    <a:pt x="96437" y="63072"/>
                    <a:pt x="96437" y="63072"/>
                  </a:cubicBezTo>
                  <a:cubicBezTo>
                    <a:pt x="96437" y="63072"/>
                    <a:pt x="96437" y="63072"/>
                    <a:pt x="96437" y="63072"/>
                  </a:cubicBezTo>
                  <a:cubicBezTo>
                    <a:pt x="95561" y="64721"/>
                    <a:pt x="96437" y="66783"/>
                    <a:pt x="98182" y="67196"/>
                  </a:cubicBezTo>
                  <a:cubicBezTo>
                    <a:pt x="99927" y="68023"/>
                    <a:pt x="102107" y="68023"/>
                    <a:pt x="103852" y="67196"/>
                  </a:cubicBezTo>
                  <a:cubicBezTo>
                    <a:pt x="106032" y="65548"/>
                    <a:pt x="109523" y="65548"/>
                    <a:pt x="112143" y="66369"/>
                  </a:cubicBezTo>
                  <a:cubicBezTo>
                    <a:pt x="117814" y="68437"/>
                    <a:pt x="120434" y="74209"/>
                    <a:pt x="118254" y="79161"/>
                  </a:cubicBezTo>
                  <a:close/>
                </a:path>
              </a:pathLst>
            </a:custGeom>
            <a:solidFill>
              <a:srgbClr val="56687C">
                <a:alpha val="54509"/>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78" name="Shape 1278"/>
            <p:cNvSpPr/>
            <p:nvPr/>
          </p:nvSpPr>
          <p:spPr>
            <a:xfrm>
              <a:off x="6916495" y="1994632"/>
              <a:ext cx="781604" cy="1023235"/>
            </a:xfrm>
            <a:custGeom>
              <a:avLst/>
              <a:gdLst/>
              <a:ahLst/>
              <a:cxnLst/>
              <a:rect l="0" t="0" r="0" b="0"/>
              <a:pathLst>
                <a:path w="120000" h="120000" extrusionOk="0">
                  <a:moveTo>
                    <a:pt x="119916" y="76334"/>
                  </a:moveTo>
                  <a:cubicBezTo>
                    <a:pt x="119429" y="81171"/>
                    <a:pt x="118942" y="86013"/>
                    <a:pt x="117962" y="90107"/>
                  </a:cubicBezTo>
                  <a:cubicBezTo>
                    <a:pt x="71168" y="96067"/>
                    <a:pt x="71168" y="96067"/>
                    <a:pt x="71168" y="96067"/>
                  </a:cubicBezTo>
                  <a:cubicBezTo>
                    <a:pt x="69220" y="96441"/>
                    <a:pt x="67754" y="97926"/>
                    <a:pt x="68246" y="99418"/>
                  </a:cubicBezTo>
                  <a:cubicBezTo>
                    <a:pt x="68246" y="101278"/>
                    <a:pt x="69707" y="102395"/>
                    <a:pt x="71168" y="103512"/>
                  </a:cubicBezTo>
                  <a:cubicBezTo>
                    <a:pt x="74095" y="104629"/>
                    <a:pt x="76043" y="106863"/>
                    <a:pt x="76530" y="109471"/>
                  </a:cubicBezTo>
                  <a:cubicBezTo>
                    <a:pt x="77990" y="114314"/>
                    <a:pt x="73608" y="118782"/>
                    <a:pt x="67267" y="119899"/>
                  </a:cubicBezTo>
                  <a:cubicBezTo>
                    <a:pt x="60931" y="120642"/>
                    <a:pt x="54596" y="117291"/>
                    <a:pt x="53622" y="112448"/>
                  </a:cubicBezTo>
                  <a:cubicBezTo>
                    <a:pt x="53135" y="109845"/>
                    <a:pt x="54109" y="107237"/>
                    <a:pt x="56057" y="105377"/>
                  </a:cubicBezTo>
                  <a:cubicBezTo>
                    <a:pt x="57517" y="103886"/>
                    <a:pt x="58010" y="102395"/>
                    <a:pt x="58010" y="100909"/>
                  </a:cubicBezTo>
                  <a:cubicBezTo>
                    <a:pt x="57517" y="99043"/>
                    <a:pt x="55570" y="98301"/>
                    <a:pt x="53622" y="98301"/>
                  </a:cubicBezTo>
                  <a:cubicBezTo>
                    <a:pt x="53622" y="98301"/>
                    <a:pt x="53622" y="98301"/>
                    <a:pt x="53135" y="98301"/>
                  </a:cubicBezTo>
                  <a:cubicBezTo>
                    <a:pt x="0" y="105003"/>
                    <a:pt x="0" y="105003"/>
                    <a:pt x="0" y="105003"/>
                  </a:cubicBezTo>
                  <a:cubicBezTo>
                    <a:pt x="18525" y="67766"/>
                    <a:pt x="18525" y="67766"/>
                    <a:pt x="18525" y="67766"/>
                  </a:cubicBezTo>
                  <a:cubicBezTo>
                    <a:pt x="18525" y="67766"/>
                    <a:pt x="18525" y="68140"/>
                    <a:pt x="19012" y="68140"/>
                  </a:cubicBezTo>
                  <a:cubicBezTo>
                    <a:pt x="20472" y="71491"/>
                    <a:pt x="23886" y="74100"/>
                    <a:pt x="28761" y="75585"/>
                  </a:cubicBezTo>
                  <a:cubicBezTo>
                    <a:pt x="37531" y="78194"/>
                    <a:pt x="46794" y="74842"/>
                    <a:pt x="50208" y="68140"/>
                  </a:cubicBezTo>
                  <a:cubicBezTo>
                    <a:pt x="53622" y="61438"/>
                    <a:pt x="49234" y="53993"/>
                    <a:pt x="40458" y="51384"/>
                  </a:cubicBezTo>
                  <a:cubicBezTo>
                    <a:pt x="36071" y="50267"/>
                    <a:pt x="30709" y="50641"/>
                    <a:pt x="26808" y="52127"/>
                  </a:cubicBezTo>
                  <a:cubicBezTo>
                    <a:pt x="26321" y="52127"/>
                    <a:pt x="26321" y="52127"/>
                    <a:pt x="26321" y="52501"/>
                  </a:cubicBezTo>
                  <a:cubicBezTo>
                    <a:pt x="52156" y="0"/>
                    <a:pt x="52156" y="0"/>
                    <a:pt x="52156" y="0"/>
                  </a:cubicBezTo>
                  <a:cubicBezTo>
                    <a:pt x="57517" y="1491"/>
                    <a:pt x="62879" y="2976"/>
                    <a:pt x="68246" y="5211"/>
                  </a:cubicBezTo>
                  <a:cubicBezTo>
                    <a:pt x="114067" y="23458"/>
                    <a:pt x="120889" y="48776"/>
                    <a:pt x="119916" y="76334"/>
                  </a:cubicBezTo>
                  <a:close/>
                </a:path>
              </a:pathLst>
            </a:custGeom>
            <a:solidFill>
              <a:srgbClr val="56687C">
                <a:alpha val="40000"/>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79" name="Shape 1279"/>
            <p:cNvSpPr/>
            <p:nvPr/>
          </p:nvSpPr>
          <p:spPr>
            <a:xfrm>
              <a:off x="6100521" y="2254982"/>
              <a:ext cx="758825" cy="768350"/>
            </a:xfrm>
            <a:custGeom>
              <a:avLst/>
              <a:gdLst/>
              <a:ahLst/>
              <a:cxnLst/>
              <a:rect l="0" t="0" r="0" b="0"/>
              <a:pathLst>
                <a:path w="120000" h="120000" extrusionOk="0">
                  <a:moveTo>
                    <a:pt x="67277" y="109088"/>
                  </a:moveTo>
                  <a:cubicBezTo>
                    <a:pt x="70794" y="105122"/>
                    <a:pt x="71800" y="100166"/>
                    <a:pt x="71294" y="95205"/>
                  </a:cubicBezTo>
                  <a:cubicBezTo>
                    <a:pt x="69788" y="85783"/>
                    <a:pt x="60755" y="79338"/>
                    <a:pt x="51211" y="81322"/>
                  </a:cubicBezTo>
                  <a:cubicBezTo>
                    <a:pt x="41672" y="82811"/>
                    <a:pt x="35144" y="91238"/>
                    <a:pt x="36650" y="100661"/>
                  </a:cubicBezTo>
                  <a:cubicBezTo>
                    <a:pt x="37655" y="105622"/>
                    <a:pt x="40672" y="110083"/>
                    <a:pt x="44688" y="112561"/>
                  </a:cubicBezTo>
                  <a:cubicBezTo>
                    <a:pt x="45188" y="112561"/>
                    <a:pt x="45188" y="112561"/>
                    <a:pt x="45188" y="112561"/>
                  </a:cubicBezTo>
                  <a:cubicBezTo>
                    <a:pt x="0" y="120000"/>
                    <a:pt x="0" y="120000"/>
                    <a:pt x="0" y="120000"/>
                  </a:cubicBezTo>
                  <a:cubicBezTo>
                    <a:pt x="1505" y="117522"/>
                    <a:pt x="3011" y="114544"/>
                    <a:pt x="5022" y="111572"/>
                  </a:cubicBezTo>
                  <a:cubicBezTo>
                    <a:pt x="7027" y="108594"/>
                    <a:pt x="18077" y="91733"/>
                    <a:pt x="23600" y="83305"/>
                  </a:cubicBezTo>
                  <a:cubicBezTo>
                    <a:pt x="25605" y="80333"/>
                    <a:pt x="26111" y="76861"/>
                    <a:pt x="25105" y="73883"/>
                  </a:cubicBezTo>
                  <a:cubicBezTo>
                    <a:pt x="15566" y="44133"/>
                    <a:pt x="24100" y="18844"/>
                    <a:pt x="36650" y="0"/>
                  </a:cubicBezTo>
                  <a:cubicBezTo>
                    <a:pt x="73305" y="44133"/>
                    <a:pt x="73305" y="44133"/>
                    <a:pt x="73305" y="44133"/>
                  </a:cubicBezTo>
                  <a:cubicBezTo>
                    <a:pt x="74311" y="45622"/>
                    <a:pt x="76822" y="46116"/>
                    <a:pt x="78827" y="44627"/>
                  </a:cubicBezTo>
                  <a:cubicBezTo>
                    <a:pt x="80333" y="43138"/>
                    <a:pt x="81338" y="41155"/>
                    <a:pt x="81338" y="39172"/>
                  </a:cubicBezTo>
                  <a:cubicBezTo>
                    <a:pt x="81838" y="35700"/>
                    <a:pt x="83350" y="32727"/>
                    <a:pt x="85855" y="30250"/>
                  </a:cubicBezTo>
                  <a:cubicBezTo>
                    <a:pt x="90877" y="26283"/>
                    <a:pt x="98411" y="26777"/>
                    <a:pt x="102927" y="31733"/>
                  </a:cubicBezTo>
                  <a:cubicBezTo>
                    <a:pt x="106944" y="37188"/>
                    <a:pt x="106444" y="44627"/>
                    <a:pt x="100922" y="48594"/>
                  </a:cubicBezTo>
                  <a:cubicBezTo>
                    <a:pt x="98411" y="51072"/>
                    <a:pt x="94894" y="51572"/>
                    <a:pt x="91383" y="51072"/>
                  </a:cubicBezTo>
                  <a:cubicBezTo>
                    <a:pt x="89372" y="50577"/>
                    <a:pt x="87366" y="51572"/>
                    <a:pt x="85355" y="52561"/>
                  </a:cubicBezTo>
                  <a:cubicBezTo>
                    <a:pt x="83850" y="54050"/>
                    <a:pt x="83350" y="56527"/>
                    <a:pt x="84855" y="58016"/>
                  </a:cubicBezTo>
                  <a:cubicBezTo>
                    <a:pt x="120000" y="100661"/>
                    <a:pt x="120000" y="100661"/>
                    <a:pt x="120000" y="100661"/>
                  </a:cubicBezTo>
                  <a:cubicBezTo>
                    <a:pt x="67277" y="109088"/>
                    <a:pt x="67277" y="109088"/>
                    <a:pt x="67277" y="109088"/>
                  </a:cubicBezTo>
                  <a:cubicBezTo>
                    <a:pt x="67277" y="109088"/>
                    <a:pt x="67277" y="109088"/>
                    <a:pt x="67277" y="109088"/>
                  </a:cubicBezTo>
                  <a:close/>
                </a:path>
              </a:pathLst>
            </a:custGeom>
            <a:solidFill>
              <a:srgbClr val="56687C">
                <a:alpha val="6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0" name="Shape 1280"/>
            <p:cNvSpPr/>
            <p:nvPr/>
          </p:nvSpPr>
          <p:spPr>
            <a:xfrm>
              <a:off x="6077203" y="2806550"/>
              <a:ext cx="788493" cy="852667"/>
            </a:xfrm>
            <a:custGeom>
              <a:avLst/>
              <a:gdLst/>
              <a:ahLst/>
              <a:cxnLst/>
              <a:rect l="0" t="0" r="0" b="0"/>
              <a:pathLst>
                <a:path w="120000" h="120000" extrusionOk="0">
                  <a:moveTo>
                    <a:pt x="120000" y="17550"/>
                  </a:moveTo>
                  <a:cubicBezTo>
                    <a:pt x="101638" y="62235"/>
                    <a:pt x="101638" y="62235"/>
                    <a:pt x="101638" y="62235"/>
                  </a:cubicBezTo>
                  <a:cubicBezTo>
                    <a:pt x="101638" y="62235"/>
                    <a:pt x="101638" y="62235"/>
                    <a:pt x="101638" y="62235"/>
                  </a:cubicBezTo>
                  <a:cubicBezTo>
                    <a:pt x="99707" y="57764"/>
                    <a:pt x="96321" y="54641"/>
                    <a:pt x="91975" y="52849"/>
                  </a:cubicBezTo>
                  <a:cubicBezTo>
                    <a:pt x="83277" y="50169"/>
                    <a:pt x="73613" y="54191"/>
                    <a:pt x="70227" y="62235"/>
                  </a:cubicBezTo>
                  <a:cubicBezTo>
                    <a:pt x="66847" y="69830"/>
                    <a:pt x="71193" y="78767"/>
                    <a:pt x="79891" y="81896"/>
                  </a:cubicBezTo>
                  <a:cubicBezTo>
                    <a:pt x="84726" y="83682"/>
                    <a:pt x="89555" y="83238"/>
                    <a:pt x="93906" y="81003"/>
                  </a:cubicBezTo>
                  <a:cubicBezTo>
                    <a:pt x="93906" y="81003"/>
                    <a:pt x="93906" y="81003"/>
                    <a:pt x="94389" y="81003"/>
                  </a:cubicBezTo>
                  <a:cubicBezTo>
                    <a:pt x="79891" y="115852"/>
                    <a:pt x="79891" y="115852"/>
                    <a:pt x="79891" y="115852"/>
                  </a:cubicBezTo>
                  <a:cubicBezTo>
                    <a:pt x="53315" y="122110"/>
                    <a:pt x="37856" y="119431"/>
                    <a:pt x="37856" y="119431"/>
                  </a:cubicBezTo>
                  <a:cubicBezTo>
                    <a:pt x="28187" y="118537"/>
                    <a:pt x="22392" y="108258"/>
                    <a:pt x="23358" y="101556"/>
                  </a:cubicBezTo>
                  <a:cubicBezTo>
                    <a:pt x="24807" y="94405"/>
                    <a:pt x="25290" y="91277"/>
                    <a:pt x="20944" y="88153"/>
                  </a:cubicBezTo>
                  <a:cubicBezTo>
                    <a:pt x="17075" y="85468"/>
                    <a:pt x="17075" y="81896"/>
                    <a:pt x="19007" y="80553"/>
                  </a:cubicBezTo>
                  <a:cubicBezTo>
                    <a:pt x="20944" y="79216"/>
                    <a:pt x="27704" y="76531"/>
                    <a:pt x="27704" y="76531"/>
                  </a:cubicBezTo>
                  <a:cubicBezTo>
                    <a:pt x="27704" y="76531"/>
                    <a:pt x="22875" y="73408"/>
                    <a:pt x="19972" y="72509"/>
                  </a:cubicBezTo>
                  <a:cubicBezTo>
                    <a:pt x="17075" y="71172"/>
                    <a:pt x="15626" y="66701"/>
                    <a:pt x="17075" y="64021"/>
                  </a:cubicBezTo>
                  <a:cubicBezTo>
                    <a:pt x="18524" y="61342"/>
                    <a:pt x="19007" y="54641"/>
                    <a:pt x="19007" y="54641"/>
                  </a:cubicBezTo>
                  <a:cubicBezTo>
                    <a:pt x="19007" y="54641"/>
                    <a:pt x="12729" y="51512"/>
                    <a:pt x="5480" y="47934"/>
                  </a:cubicBezTo>
                  <a:cubicBezTo>
                    <a:pt x="162" y="45703"/>
                    <a:pt x="-1285" y="42125"/>
                    <a:pt x="1128" y="35873"/>
                  </a:cubicBezTo>
                  <a:cubicBezTo>
                    <a:pt x="49452" y="28273"/>
                    <a:pt x="49452" y="28273"/>
                    <a:pt x="49452" y="28273"/>
                  </a:cubicBezTo>
                  <a:cubicBezTo>
                    <a:pt x="51866" y="28273"/>
                    <a:pt x="52832" y="26487"/>
                    <a:pt x="52832" y="24257"/>
                  </a:cubicBezTo>
                  <a:cubicBezTo>
                    <a:pt x="52349" y="22465"/>
                    <a:pt x="51383" y="20678"/>
                    <a:pt x="49452" y="19785"/>
                  </a:cubicBezTo>
                  <a:cubicBezTo>
                    <a:pt x="46554" y="17999"/>
                    <a:pt x="44617" y="15763"/>
                    <a:pt x="44134" y="12191"/>
                  </a:cubicBezTo>
                  <a:cubicBezTo>
                    <a:pt x="43168" y="6382"/>
                    <a:pt x="47520" y="1018"/>
                    <a:pt x="53798" y="125"/>
                  </a:cubicBezTo>
                  <a:cubicBezTo>
                    <a:pt x="60081" y="-767"/>
                    <a:pt x="65881" y="3254"/>
                    <a:pt x="66847" y="9062"/>
                  </a:cubicBezTo>
                  <a:cubicBezTo>
                    <a:pt x="67330" y="12191"/>
                    <a:pt x="66364" y="15319"/>
                    <a:pt x="64433" y="17550"/>
                  </a:cubicBezTo>
                  <a:cubicBezTo>
                    <a:pt x="62978" y="18892"/>
                    <a:pt x="62495" y="21128"/>
                    <a:pt x="62978" y="22914"/>
                  </a:cubicBezTo>
                  <a:cubicBezTo>
                    <a:pt x="62978" y="24700"/>
                    <a:pt x="65398" y="26043"/>
                    <a:pt x="67330" y="25594"/>
                  </a:cubicBezTo>
                  <a:lnTo>
                    <a:pt x="120000" y="17550"/>
                  </a:lnTo>
                  <a:close/>
                </a:path>
              </a:pathLst>
            </a:custGeom>
            <a:solidFill>
              <a:srgbClr val="56687C">
                <a:alpha val="8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1" name="Shape 1281"/>
            <p:cNvSpPr/>
            <p:nvPr/>
          </p:nvSpPr>
          <p:spPr>
            <a:xfrm>
              <a:off x="6565236" y="2943958"/>
              <a:ext cx="891009" cy="1000126"/>
            </a:xfrm>
            <a:custGeom>
              <a:avLst/>
              <a:gdLst/>
              <a:ahLst/>
              <a:cxnLst/>
              <a:rect l="0" t="0" r="0" b="0"/>
              <a:pathLst>
                <a:path w="120000" h="120000" extrusionOk="0">
                  <a:moveTo>
                    <a:pt x="120000" y="81905"/>
                  </a:moveTo>
                  <a:cubicBezTo>
                    <a:pt x="120000" y="94477"/>
                    <a:pt x="120000" y="109333"/>
                    <a:pt x="120000" y="109333"/>
                  </a:cubicBezTo>
                  <a:cubicBezTo>
                    <a:pt x="120000" y="109333"/>
                    <a:pt x="102897" y="120000"/>
                    <a:pt x="62698" y="120000"/>
                  </a:cubicBezTo>
                  <a:cubicBezTo>
                    <a:pt x="22505" y="120000"/>
                    <a:pt x="5830" y="109333"/>
                    <a:pt x="5830" y="109333"/>
                  </a:cubicBezTo>
                  <a:cubicBezTo>
                    <a:pt x="5830" y="91811"/>
                    <a:pt x="5830" y="91811"/>
                    <a:pt x="5830" y="91811"/>
                  </a:cubicBezTo>
                  <a:cubicBezTo>
                    <a:pt x="22505" y="52572"/>
                    <a:pt x="22505" y="52572"/>
                    <a:pt x="22505" y="52572"/>
                  </a:cubicBezTo>
                  <a:cubicBezTo>
                    <a:pt x="22932" y="51050"/>
                    <a:pt x="22078" y="49522"/>
                    <a:pt x="20369" y="48761"/>
                  </a:cubicBezTo>
                  <a:cubicBezTo>
                    <a:pt x="18660" y="48383"/>
                    <a:pt x="16945" y="48383"/>
                    <a:pt x="15236" y="49144"/>
                  </a:cubicBezTo>
                  <a:cubicBezTo>
                    <a:pt x="12672" y="50283"/>
                    <a:pt x="9675" y="50666"/>
                    <a:pt x="6684" y="49522"/>
                  </a:cubicBezTo>
                  <a:cubicBezTo>
                    <a:pt x="1551" y="48000"/>
                    <a:pt x="-1439" y="42666"/>
                    <a:pt x="697" y="37716"/>
                  </a:cubicBezTo>
                  <a:cubicBezTo>
                    <a:pt x="2839" y="33144"/>
                    <a:pt x="8393" y="30855"/>
                    <a:pt x="13954" y="32383"/>
                  </a:cubicBezTo>
                  <a:cubicBezTo>
                    <a:pt x="16945" y="33522"/>
                    <a:pt x="19087" y="35427"/>
                    <a:pt x="19941" y="37716"/>
                  </a:cubicBezTo>
                  <a:cubicBezTo>
                    <a:pt x="20369" y="39238"/>
                    <a:pt x="22078" y="40761"/>
                    <a:pt x="23787" y="41144"/>
                  </a:cubicBezTo>
                  <a:cubicBezTo>
                    <a:pt x="25502" y="41905"/>
                    <a:pt x="27211" y="41144"/>
                    <a:pt x="28065" y="39616"/>
                  </a:cubicBezTo>
                  <a:cubicBezTo>
                    <a:pt x="44741" y="0"/>
                    <a:pt x="44741" y="0"/>
                    <a:pt x="44741" y="0"/>
                  </a:cubicBezTo>
                  <a:cubicBezTo>
                    <a:pt x="73819" y="31616"/>
                    <a:pt x="73819" y="31616"/>
                    <a:pt x="73819" y="31616"/>
                  </a:cubicBezTo>
                  <a:cubicBezTo>
                    <a:pt x="73392" y="31616"/>
                    <a:pt x="73392" y="31616"/>
                    <a:pt x="73392" y="31616"/>
                  </a:cubicBezTo>
                  <a:cubicBezTo>
                    <a:pt x="69113" y="30855"/>
                    <a:pt x="64840" y="32000"/>
                    <a:pt x="61416" y="34283"/>
                  </a:cubicBezTo>
                  <a:cubicBezTo>
                    <a:pt x="55001" y="38855"/>
                    <a:pt x="54147" y="47238"/>
                    <a:pt x="59280" y="52950"/>
                  </a:cubicBezTo>
                  <a:cubicBezTo>
                    <a:pt x="64413" y="58666"/>
                    <a:pt x="73819" y="59427"/>
                    <a:pt x="80234" y="54855"/>
                  </a:cubicBezTo>
                  <a:cubicBezTo>
                    <a:pt x="83652" y="52188"/>
                    <a:pt x="85361" y="48761"/>
                    <a:pt x="85788" y="44950"/>
                  </a:cubicBezTo>
                  <a:cubicBezTo>
                    <a:pt x="85788" y="44950"/>
                    <a:pt x="85788" y="44572"/>
                    <a:pt x="85788" y="44572"/>
                  </a:cubicBezTo>
                  <a:lnTo>
                    <a:pt x="120000" y="81905"/>
                  </a:lnTo>
                  <a:close/>
                </a:path>
              </a:pathLst>
            </a:custGeom>
            <a:solidFill>
              <a:srgbClr val="56687C"/>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2" name="Shape 1282"/>
            <p:cNvSpPr/>
            <p:nvPr/>
          </p:nvSpPr>
          <p:spPr>
            <a:xfrm>
              <a:off x="6922846" y="2801083"/>
              <a:ext cx="752476" cy="771525"/>
            </a:xfrm>
            <a:custGeom>
              <a:avLst/>
              <a:gdLst/>
              <a:ahLst/>
              <a:cxnLst/>
              <a:rect l="0" t="0" r="0" b="0"/>
              <a:pathLst>
                <a:path w="120000" h="120000" extrusionOk="0">
                  <a:moveTo>
                    <a:pt x="120000" y="0"/>
                  </a:moveTo>
                  <a:cubicBezTo>
                    <a:pt x="114427" y="22716"/>
                    <a:pt x="102783" y="38022"/>
                    <a:pt x="96200" y="49877"/>
                  </a:cubicBezTo>
                  <a:cubicBezTo>
                    <a:pt x="88100" y="65677"/>
                    <a:pt x="85061" y="96294"/>
                    <a:pt x="85061" y="110122"/>
                  </a:cubicBezTo>
                  <a:cubicBezTo>
                    <a:pt x="85061" y="120000"/>
                    <a:pt x="85061" y="120000"/>
                    <a:pt x="85061" y="120000"/>
                  </a:cubicBezTo>
                  <a:cubicBezTo>
                    <a:pt x="47594" y="75555"/>
                    <a:pt x="47594" y="75555"/>
                    <a:pt x="47594" y="75555"/>
                  </a:cubicBezTo>
                  <a:cubicBezTo>
                    <a:pt x="46077" y="73577"/>
                    <a:pt x="43544" y="73577"/>
                    <a:pt x="41516" y="75061"/>
                  </a:cubicBezTo>
                  <a:cubicBezTo>
                    <a:pt x="40000" y="76050"/>
                    <a:pt x="38988" y="78022"/>
                    <a:pt x="38988" y="80494"/>
                  </a:cubicBezTo>
                  <a:cubicBezTo>
                    <a:pt x="38988" y="83455"/>
                    <a:pt x="37466" y="86911"/>
                    <a:pt x="34427" y="89383"/>
                  </a:cubicBezTo>
                  <a:cubicBezTo>
                    <a:pt x="29366" y="93333"/>
                    <a:pt x="21772" y="92344"/>
                    <a:pt x="17216" y="87405"/>
                  </a:cubicBezTo>
                  <a:cubicBezTo>
                    <a:pt x="13166" y="82466"/>
                    <a:pt x="14177" y="75061"/>
                    <a:pt x="19238" y="70616"/>
                  </a:cubicBezTo>
                  <a:cubicBezTo>
                    <a:pt x="21772" y="68644"/>
                    <a:pt x="25316" y="67655"/>
                    <a:pt x="28861" y="68150"/>
                  </a:cubicBezTo>
                  <a:cubicBezTo>
                    <a:pt x="30883" y="68644"/>
                    <a:pt x="33416" y="68150"/>
                    <a:pt x="34938" y="66666"/>
                  </a:cubicBezTo>
                  <a:cubicBezTo>
                    <a:pt x="36455" y="65183"/>
                    <a:pt x="36961" y="62716"/>
                    <a:pt x="35444" y="61233"/>
                  </a:cubicBezTo>
                  <a:cubicBezTo>
                    <a:pt x="0" y="18766"/>
                    <a:pt x="0" y="18766"/>
                    <a:pt x="0" y="18766"/>
                  </a:cubicBezTo>
                  <a:cubicBezTo>
                    <a:pt x="53672" y="10372"/>
                    <a:pt x="53672" y="10372"/>
                    <a:pt x="53672" y="10372"/>
                  </a:cubicBezTo>
                  <a:cubicBezTo>
                    <a:pt x="53166" y="10372"/>
                    <a:pt x="53166" y="10866"/>
                    <a:pt x="53166" y="10866"/>
                  </a:cubicBezTo>
                  <a:cubicBezTo>
                    <a:pt x="50127" y="14816"/>
                    <a:pt x="48605" y="19755"/>
                    <a:pt x="49622" y="24200"/>
                  </a:cubicBezTo>
                  <a:cubicBezTo>
                    <a:pt x="51138" y="33577"/>
                    <a:pt x="60255" y="40000"/>
                    <a:pt x="69366" y="38516"/>
                  </a:cubicBezTo>
                  <a:cubicBezTo>
                    <a:pt x="78988" y="37038"/>
                    <a:pt x="85572" y="28150"/>
                    <a:pt x="84050" y="18766"/>
                  </a:cubicBezTo>
                  <a:cubicBezTo>
                    <a:pt x="83038" y="13827"/>
                    <a:pt x="80000" y="9877"/>
                    <a:pt x="75950" y="7405"/>
                  </a:cubicBezTo>
                  <a:cubicBezTo>
                    <a:pt x="75950" y="6911"/>
                    <a:pt x="75444" y="6911"/>
                    <a:pt x="75444" y="6911"/>
                  </a:cubicBezTo>
                  <a:lnTo>
                    <a:pt x="120000" y="0"/>
                  </a:lnTo>
                  <a:close/>
                </a:path>
              </a:pathLst>
            </a:custGeom>
            <a:solidFill>
              <a:srgbClr val="56687C">
                <a:alpha val="2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3" name="Shape 1283"/>
            <p:cNvSpPr/>
            <p:nvPr/>
          </p:nvSpPr>
          <p:spPr>
            <a:xfrm>
              <a:off x="6734329" y="4086828"/>
              <a:ext cx="595044" cy="181898"/>
            </a:xfrm>
            <a:custGeom>
              <a:avLst/>
              <a:gdLst/>
              <a:ahLst/>
              <a:cxnLst/>
              <a:rect l="0" t="0" r="0" b="0"/>
              <a:pathLst>
                <a:path w="120000" h="120000" extrusionOk="0">
                  <a:moveTo>
                    <a:pt x="116134" y="87"/>
                  </a:moveTo>
                  <a:cubicBezTo>
                    <a:pt x="115495" y="87"/>
                    <a:pt x="114851" y="87"/>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18938"/>
                    <a:pt x="2162" y="23127"/>
                  </a:cubicBezTo>
                  <a:cubicBezTo>
                    <a:pt x="46982" y="109003"/>
                    <a:pt x="46982" y="109003"/>
                    <a:pt x="46982" y="109003"/>
                  </a:cubicBezTo>
                  <a:cubicBezTo>
                    <a:pt x="55307" y="123665"/>
                    <a:pt x="64910" y="123665"/>
                    <a:pt x="72597" y="109003"/>
                  </a:cubicBezTo>
                  <a:cubicBezTo>
                    <a:pt x="118055" y="23127"/>
                    <a:pt x="118055" y="23127"/>
                    <a:pt x="118055" y="23127"/>
                  </a:cubicBezTo>
                  <a:cubicBezTo>
                    <a:pt x="119977" y="18938"/>
                    <a:pt x="120616" y="12654"/>
                    <a:pt x="119333" y="6370"/>
                  </a:cubicBezTo>
                  <a:cubicBezTo>
                    <a:pt x="118694" y="2181"/>
                    <a:pt x="117417" y="87"/>
                    <a:pt x="116134" y="87"/>
                  </a:cubicBezTo>
                  <a:close/>
                </a:path>
              </a:pathLst>
            </a:custGeom>
            <a:solidFill>
              <a:srgbClr val="56687C">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4" name="Shape 1284"/>
            <p:cNvSpPr/>
            <p:nvPr/>
          </p:nvSpPr>
          <p:spPr>
            <a:xfrm>
              <a:off x="6734329" y="4229703"/>
              <a:ext cx="595044" cy="181898"/>
            </a:xfrm>
            <a:custGeom>
              <a:avLst/>
              <a:gdLst/>
              <a:ahLst/>
              <a:cxnLst/>
              <a:rect l="0" t="0" r="0" b="0"/>
              <a:pathLst>
                <a:path w="120000" h="120000" extrusionOk="0">
                  <a:moveTo>
                    <a:pt x="116134" y="87"/>
                  </a:moveTo>
                  <a:cubicBezTo>
                    <a:pt x="115495" y="87"/>
                    <a:pt x="114851" y="2181"/>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21032"/>
                    <a:pt x="2162" y="25221"/>
                  </a:cubicBezTo>
                  <a:cubicBezTo>
                    <a:pt x="46982" y="109003"/>
                    <a:pt x="46982" y="109003"/>
                    <a:pt x="46982" y="109003"/>
                  </a:cubicBezTo>
                  <a:cubicBezTo>
                    <a:pt x="55307" y="123665"/>
                    <a:pt x="64910" y="123665"/>
                    <a:pt x="72597" y="109003"/>
                  </a:cubicBezTo>
                  <a:cubicBezTo>
                    <a:pt x="118055" y="25221"/>
                    <a:pt x="118055" y="25221"/>
                    <a:pt x="118055" y="25221"/>
                  </a:cubicBezTo>
                  <a:cubicBezTo>
                    <a:pt x="119977" y="21032"/>
                    <a:pt x="120616" y="12654"/>
                    <a:pt x="119333" y="6370"/>
                  </a:cubicBezTo>
                  <a:cubicBezTo>
                    <a:pt x="118694" y="2181"/>
                    <a:pt x="117417" y="87"/>
                    <a:pt x="116134" y="87"/>
                  </a:cubicBezTo>
                  <a:close/>
                </a:path>
              </a:pathLst>
            </a:custGeom>
            <a:solidFill>
              <a:srgbClr val="56687C">
                <a:alpha val="4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5" name="Shape 1285"/>
            <p:cNvSpPr/>
            <p:nvPr/>
          </p:nvSpPr>
          <p:spPr>
            <a:xfrm>
              <a:off x="6734329" y="4374692"/>
              <a:ext cx="595044" cy="182960"/>
            </a:xfrm>
            <a:custGeom>
              <a:avLst/>
              <a:gdLst/>
              <a:ahLst/>
              <a:cxnLst/>
              <a:rect l="0" t="0" r="0" b="0"/>
              <a:pathLst>
                <a:path w="120000" h="120000" extrusionOk="0">
                  <a:moveTo>
                    <a:pt x="116134" y="780"/>
                  </a:moveTo>
                  <a:cubicBezTo>
                    <a:pt x="115495" y="780"/>
                    <a:pt x="114851" y="780"/>
                    <a:pt x="114212" y="780"/>
                  </a:cubicBezTo>
                  <a:cubicBezTo>
                    <a:pt x="68753" y="86160"/>
                    <a:pt x="68753" y="86160"/>
                    <a:pt x="68753" y="86160"/>
                  </a:cubicBezTo>
                  <a:cubicBezTo>
                    <a:pt x="63633" y="96572"/>
                    <a:pt x="56585" y="96572"/>
                    <a:pt x="50825" y="86160"/>
                  </a:cubicBezTo>
                  <a:cubicBezTo>
                    <a:pt x="6005" y="780"/>
                    <a:pt x="6005" y="780"/>
                    <a:pt x="6005" y="780"/>
                  </a:cubicBezTo>
                  <a:cubicBezTo>
                    <a:pt x="4084" y="-1301"/>
                    <a:pt x="1523" y="780"/>
                    <a:pt x="240" y="7028"/>
                  </a:cubicBezTo>
                  <a:cubicBezTo>
                    <a:pt x="-397" y="13275"/>
                    <a:pt x="240" y="19522"/>
                    <a:pt x="2162" y="23687"/>
                  </a:cubicBezTo>
                  <a:cubicBezTo>
                    <a:pt x="46982" y="109067"/>
                    <a:pt x="46982" y="109067"/>
                    <a:pt x="46982" y="109067"/>
                  </a:cubicBezTo>
                  <a:cubicBezTo>
                    <a:pt x="55307" y="123644"/>
                    <a:pt x="64910" y="123644"/>
                    <a:pt x="72597" y="109067"/>
                  </a:cubicBezTo>
                  <a:cubicBezTo>
                    <a:pt x="118055" y="23687"/>
                    <a:pt x="118055" y="23687"/>
                    <a:pt x="118055" y="23687"/>
                  </a:cubicBezTo>
                  <a:cubicBezTo>
                    <a:pt x="119977" y="19522"/>
                    <a:pt x="120616" y="13275"/>
                    <a:pt x="119333" y="7028"/>
                  </a:cubicBezTo>
                  <a:cubicBezTo>
                    <a:pt x="118694" y="2863"/>
                    <a:pt x="117417" y="780"/>
                    <a:pt x="116134" y="780"/>
                  </a:cubicBezTo>
                  <a:close/>
                </a:path>
              </a:pathLst>
            </a:custGeom>
            <a:solidFill>
              <a:srgbClr val="56687C">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grpSp>
        <p:nvGrpSpPr>
          <p:cNvPr id="1286" name="Shape 1286"/>
          <p:cNvGrpSpPr/>
          <p:nvPr/>
        </p:nvGrpSpPr>
        <p:grpSpPr>
          <a:xfrm>
            <a:off x="5174896" y="2243243"/>
            <a:ext cx="1619441" cy="2603950"/>
            <a:chOff x="4044026" y="1953702"/>
            <a:chExt cx="1619441" cy="2603950"/>
          </a:xfrm>
        </p:grpSpPr>
        <p:sp>
          <p:nvSpPr>
            <p:cNvPr id="1287" name="Shape 1287"/>
            <p:cNvSpPr/>
            <p:nvPr/>
          </p:nvSpPr>
          <p:spPr>
            <a:xfrm>
              <a:off x="4319344" y="1953702"/>
              <a:ext cx="869950" cy="923581"/>
            </a:xfrm>
            <a:custGeom>
              <a:avLst/>
              <a:gdLst/>
              <a:ahLst/>
              <a:cxnLst/>
              <a:rect l="0" t="0" r="0" b="0"/>
              <a:pathLst>
                <a:path w="120000" h="120000" extrusionOk="0">
                  <a:moveTo>
                    <a:pt x="118689" y="79161"/>
                  </a:moveTo>
                  <a:cubicBezTo>
                    <a:pt x="116498" y="84525"/>
                    <a:pt x="110364" y="86995"/>
                    <a:pt x="105112" y="84933"/>
                  </a:cubicBezTo>
                  <a:cubicBezTo>
                    <a:pt x="102045" y="84112"/>
                    <a:pt x="99854" y="81636"/>
                    <a:pt x="98978" y="79161"/>
                  </a:cubicBezTo>
                  <a:cubicBezTo>
                    <a:pt x="98103" y="77512"/>
                    <a:pt x="96792" y="76272"/>
                    <a:pt x="95036" y="75444"/>
                  </a:cubicBezTo>
                  <a:cubicBezTo>
                    <a:pt x="93285" y="75037"/>
                    <a:pt x="91094" y="75858"/>
                    <a:pt x="90659" y="77512"/>
                  </a:cubicBezTo>
                  <a:cubicBezTo>
                    <a:pt x="73580" y="120000"/>
                    <a:pt x="73580" y="120000"/>
                    <a:pt x="73580" y="120000"/>
                  </a:cubicBezTo>
                  <a:cubicBezTo>
                    <a:pt x="43799" y="86174"/>
                    <a:pt x="43799" y="86174"/>
                    <a:pt x="43799" y="86174"/>
                  </a:cubicBezTo>
                  <a:cubicBezTo>
                    <a:pt x="43799" y="86174"/>
                    <a:pt x="44234" y="86174"/>
                    <a:pt x="44234" y="86174"/>
                  </a:cubicBezTo>
                  <a:cubicBezTo>
                    <a:pt x="48616" y="86588"/>
                    <a:pt x="52993" y="85760"/>
                    <a:pt x="56495" y="82871"/>
                  </a:cubicBezTo>
                  <a:cubicBezTo>
                    <a:pt x="62629" y="77920"/>
                    <a:pt x="63504" y="68845"/>
                    <a:pt x="58251" y="63072"/>
                  </a:cubicBezTo>
                  <a:cubicBezTo>
                    <a:pt x="52993" y="56886"/>
                    <a:pt x="43358" y="56059"/>
                    <a:pt x="37225" y="61010"/>
                  </a:cubicBezTo>
                  <a:cubicBezTo>
                    <a:pt x="33723" y="63486"/>
                    <a:pt x="31531" y="67196"/>
                    <a:pt x="31531" y="71320"/>
                  </a:cubicBezTo>
                  <a:cubicBezTo>
                    <a:pt x="31531" y="71734"/>
                    <a:pt x="31531" y="71734"/>
                    <a:pt x="31531" y="71734"/>
                  </a:cubicBezTo>
                  <a:cubicBezTo>
                    <a:pt x="0" y="35433"/>
                    <a:pt x="0" y="35433"/>
                    <a:pt x="0" y="35433"/>
                  </a:cubicBezTo>
                  <a:cubicBezTo>
                    <a:pt x="7008" y="26357"/>
                    <a:pt x="14893" y="19344"/>
                    <a:pt x="21461" y="14807"/>
                  </a:cubicBezTo>
                  <a:cubicBezTo>
                    <a:pt x="36349" y="4083"/>
                    <a:pt x="81459" y="-5819"/>
                    <a:pt x="120000" y="4083"/>
                  </a:cubicBezTo>
                  <a:cubicBezTo>
                    <a:pt x="96352" y="63072"/>
                    <a:pt x="96352" y="63072"/>
                    <a:pt x="96352" y="63072"/>
                  </a:cubicBezTo>
                  <a:cubicBezTo>
                    <a:pt x="96352" y="63072"/>
                    <a:pt x="96352" y="63072"/>
                    <a:pt x="96352" y="63072"/>
                  </a:cubicBezTo>
                  <a:cubicBezTo>
                    <a:pt x="95476" y="64721"/>
                    <a:pt x="96352" y="66783"/>
                    <a:pt x="98543" y="67196"/>
                  </a:cubicBezTo>
                  <a:cubicBezTo>
                    <a:pt x="100294" y="68023"/>
                    <a:pt x="102045" y="68023"/>
                    <a:pt x="103796" y="67196"/>
                  </a:cubicBezTo>
                  <a:cubicBezTo>
                    <a:pt x="106428" y="65548"/>
                    <a:pt x="109489" y="65548"/>
                    <a:pt x="112556" y="66369"/>
                  </a:cubicBezTo>
                  <a:cubicBezTo>
                    <a:pt x="117814" y="68437"/>
                    <a:pt x="120440" y="74209"/>
                    <a:pt x="118689" y="79161"/>
                  </a:cubicBezTo>
                  <a:close/>
                </a:path>
              </a:pathLst>
            </a:custGeom>
            <a:solidFill>
              <a:srgbClr val="96E2C0">
                <a:alpha val="54509"/>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8" name="Shape 1288"/>
            <p:cNvSpPr/>
            <p:nvPr/>
          </p:nvSpPr>
          <p:spPr>
            <a:xfrm>
              <a:off x="4884494" y="1994632"/>
              <a:ext cx="778973" cy="1023235"/>
            </a:xfrm>
            <a:custGeom>
              <a:avLst/>
              <a:gdLst/>
              <a:ahLst/>
              <a:cxnLst/>
              <a:rect l="0" t="0" r="0" b="0"/>
              <a:pathLst>
                <a:path w="120000" h="120000" extrusionOk="0">
                  <a:moveTo>
                    <a:pt x="119831" y="76334"/>
                  </a:moveTo>
                  <a:cubicBezTo>
                    <a:pt x="119831" y="81171"/>
                    <a:pt x="118854" y="86013"/>
                    <a:pt x="117871" y="90107"/>
                  </a:cubicBezTo>
                  <a:cubicBezTo>
                    <a:pt x="70919" y="96067"/>
                    <a:pt x="70919" y="96067"/>
                    <a:pt x="70919" y="96067"/>
                  </a:cubicBezTo>
                  <a:cubicBezTo>
                    <a:pt x="68965" y="96441"/>
                    <a:pt x="67494" y="97926"/>
                    <a:pt x="67982" y="99418"/>
                  </a:cubicBezTo>
                  <a:cubicBezTo>
                    <a:pt x="68476" y="101278"/>
                    <a:pt x="69453" y="102395"/>
                    <a:pt x="71408" y="103512"/>
                  </a:cubicBezTo>
                  <a:cubicBezTo>
                    <a:pt x="73856" y="104629"/>
                    <a:pt x="76299" y="106863"/>
                    <a:pt x="76787" y="109471"/>
                  </a:cubicBezTo>
                  <a:cubicBezTo>
                    <a:pt x="77764" y="114314"/>
                    <a:pt x="73367" y="118782"/>
                    <a:pt x="67005" y="119899"/>
                  </a:cubicBezTo>
                  <a:cubicBezTo>
                    <a:pt x="60648" y="120642"/>
                    <a:pt x="54780" y="117291"/>
                    <a:pt x="53803" y="112448"/>
                  </a:cubicBezTo>
                  <a:cubicBezTo>
                    <a:pt x="52820" y="109845"/>
                    <a:pt x="53803" y="107237"/>
                    <a:pt x="56245" y="105377"/>
                  </a:cubicBezTo>
                  <a:cubicBezTo>
                    <a:pt x="57223" y="103886"/>
                    <a:pt x="58205" y="102395"/>
                    <a:pt x="57711" y="100909"/>
                  </a:cubicBezTo>
                  <a:cubicBezTo>
                    <a:pt x="57223" y="99043"/>
                    <a:pt x="55268" y="98301"/>
                    <a:pt x="53314" y="98301"/>
                  </a:cubicBezTo>
                  <a:cubicBezTo>
                    <a:pt x="53314" y="98301"/>
                    <a:pt x="53314" y="98301"/>
                    <a:pt x="53314" y="98301"/>
                  </a:cubicBezTo>
                  <a:cubicBezTo>
                    <a:pt x="0" y="105003"/>
                    <a:pt x="0" y="105003"/>
                    <a:pt x="0" y="105003"/>
                  </a:cubicBezTo>
                  <a:cubicBezTo>
                    <a:pt x="18099" y="67766"/>
                    <a:pt x="18099" y="67766"/>
                    <a:pt x="18099" y="67766"/>
                  </a:cubicBezTo>
                  <a:cubicBezTo>
                    <a:pt x="18587" y="67766"/>
                    <a:pt x="18587" y="68140"/>
                    <a:pt x="18587" y="68140"/>
                  </a:cubicBezTo>
                  <a:cubicBezTo>
                    <a:pt x="20053" y="71491"/>
                    <a:pt x="23967" y="74100"/>
                    <a:pt x="28370" y="75585"/>
                  </a:cubicBezTo>
                  <a:cubicBezTo>
                    <a:pt x="37169" y="78194"/>
                    <a:pt x="46952" y="74842"/>
                    <a:pt x="50377" y="68140"/>
                  </a:cubicBezTo>
                  <a:cubicBezTo>
                    <a:pt x="53314" y="61438"/>
                    <a:pt x="48911" y="53993"/>
                    <a:pt x="40106" y="51384"/>
                  </a:cubicBezTo>
                  <a:cubicBezTo>
                    <a:pt x="35704" y="50267"/>
                    <a:pt x="30812" y="50641"/>
                    <a:pt x="26410" y="52127"/>
                  </a:cubicBezTo>
                  <a:cubicBezTo>
                    <a:pt x="26410" y="52127"/>
                    <a:pt x="25921" y="52127"/>
                    <a:pt x="25921" y="52501"/>
                  </a:cubicBezTo>
                  <a:cubicBezTo>
                    <a:pt x="51843" y="0"/>
                    <a:pt x="51843" y="0"/>
                    <a:pt x="51843" y="0"/>
                  </a:cubicBezTo>
                  <a:cubicBezTo>
                    <a:pt x="57223" y="1491"/>
                    <a:pt x="63091" y="2976"/>
                    <a:pt x="67982" y="5211"/>
                  </a:cubicBezTo>
                  <a:cubicBezTo>
                    <a:pt x="113963" y="23458"/>
                    <a:pt x="121297" y="48776"/>
                    <a:pt x="119831" y="76334"/>
                  </a:cubicBezTo>
                  <a:close/>
                </a:path>
              </a:pathLst>
            </a:custGeom>
            <a:solidFill>
              <a:srgbClr val="96E2C0">
                <a:alpha val="40000"/>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9" name="Shape 1289"/>
            <p:cNvSpPr/>
            <p:nvPr/>
          </p:nvSpPr>
          <p:spPr>
            <a:xfrm>
              <a:off x="4065344" y="2254982"/>
              <a:ext cx="762001" cy="768350"/>
            </a:xfrm>
            <a:custGeom>
              <a:avLst/>
              <a:gdLst/>
              <a:ahLst/>
              <a:cxnLst/>
              <a:rect l="0" t="0" r="0" b="0"/>
              <a:pathLst>
                <a:path w="120000" h="120000" extrusionOk="0">
                  <a:moveTo>
                    <a:pt x="67500" y="109088"/>
                  </a:moveTo>
                  <a:cubicBezTo>
                    <a:pt x="70500" y="105122"/>
                    <a:pt x="72000" y="100166"/>
                    <a:pt x="71000" y="95205"/>
                  </a:cubicBezTo>
                  <a:cubicBezTo>
                    <a:pt x="69500" y="85783"/>
                    <a:pt x="60500" y="79338"/>
                    <a:pt x="51000" y="81322"/>
                  </a:cubicBezTo>
                  <a:cubicBezTo>
                    <a:pt x="42000" y="82811"/>
                    <a:pt x="35500" y="91238"/>
                    <a:pt x="37000" y="100661"/>
                  </a:cubicBezTo>
                  <a:cubicBezTo>
                    <a:pt x="37500" y="105622"/>
                    <a:pt x="40500" y="110083"/>
                    <a:pt x="45000" y="112561"/>
                  </a:cubicBezTo>
                  <a:cubicBezTo>
                    <a:pt x="45000" y="112561"/>
                    <a:pt x="45000" y="112561"/>
                    <a:pt x="45000" y="112561"/>
                  </a:cubicBezTo>
                  <a:cubicBezTo>
                    <a:pt x="0" y="120000"/>
                    <a:pt x="0" y="120000"/>
                    <a:pt x="0" y="120000"/>
                  </a:cubicBezTo>
                  <a:cubicBezTo>
                    <a:pt x="1500" y="117522"/>
                    <a:pt x="3000" y="114544"/>
                    <a:pt x="5000" y="111572"/>
                  </a:cubicBezTo>
                  <a:cubicBezTo>
                    <a:pt x="7000" y="108594"/>
                    <a:pt x="18500" y="91733"/>
                    <a:pt x="24000" y="83305"/>
                  </a:cubicBezTo>
                  <a:cubicBezTo>
                    <a:pt x="25500" y="80333"/>
                    <a:pt x="26000" y="76861"/>
                    <a:pt x="25000" y="73883"/>
                  </a:cubicBezTo>
                  <a:cubicBezTo>
                    <a:pt x="16000" y="44133"/>
                    <a:pt x="24000" y="18844"/>
                    <a:pt x="36500" y="0"/>
                  </a:cubicBezTo>
                  <a:cubicBezTo>
                    <a:pt x="73000" y="44133"/>
                    <a:pt x="73000" y="44133"/>
                    <a:pt x="73000" y="44133"/>
                  </a:cubicBezTo>
                  <a:cubicBezTo>
                    <a:pt x="74500" y="45622"/>
                    <a:pt x="77000" y="46116"/>
                    <a:pt x="78500" y="44627"/>
                  </a:cubicBezTo>
                  <a:cubicBezTo>
                    <a:pt x="80500" y="43138"/>
                    <a:pt x="81500" y="41155"/>
                    <a:pt x="81500" y="39172"/>
                  </a:cubicBezTo>
                  <a:cubicBezTo>
                    <a:pt x="81500" y="35700"/>
                    <a:pt x="83000" y="32727"/>
                    <a:pt x="85500" y="30250"/>
                  </a:cubicBezTo>
                  <a:cubicBezTo>
                    <a:pt x="91000" y="26283"/>
                    <a:pt x="98500" y="26777"/>
                    <a:pt x="102500" y="31733"/>
                  </a:cubicBezTo>
                  <a:cubicBezTo>
                    <a:pt x="107000" y="37188"/>
                    <a:pt x="106000" y="44627"/>
                    <a:pt x="101000" y="48594"/>
                  </a:cubicBezTo>
                  <a:cubicBezTo>
                    <a:pt x="98000" y="51072"/>
                    <a:pt x="94500" y="51572"/>
                    <a:pt x="91500" y="51072"/>
                  </a:cubicBezTo>
                  <a:cubicBezTo>
                    <a:pt x="89000" y="50577"/>
                    <a:pt x="87000" y="51572"/>
                    <a:pt x="85500" y="52561"/>
                  </a:cubicBezTo>
                  <a:cubicBezTo>
                    <a:pt x="83500" y="54050"/>
                    <a:pt x="83500" y="56527"/>
                    <a:pt x="85000" y="58016"/>
                  </a:cubicBezTo>
                  <a:cubicBezTo>
                    <a:pt x="120000" y="100661"/>
                    <a:pt x="120000" y="100661"/>
                    <a:pt x="120000" y="100661"/>
                  </a:cubicBezTo>
                  <a:cubicBezTo>
                    <a:pt x="67000" y="109088"/>
                    <a:pt x="67000" y="109088"/>
                    <a:pt x="67000" y="109088"/>
                  </a:cubicBezTo>
                  <a:cubicBezTo>
                    <a:pt x="67000" y="109088"/>
                    <a:pt x="67000" y="109088"/>
                    <a:pt x="67500" y="109088"/>
                  </a:cubicBezTo>
                  <a:close/>
                </a:path>
              </a:pathLst>
            </a:custGeom>
            <a:solidFill>
              <a:srgbClr val="96E2C0">
                <a:alpha val="6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0" name="Shape 1290"/>
            <p:cNvSpPr/>
            <p:nvPr/>
          </p:nvSpPr>
          <p:spPr>
            <a:xfrm>
              <a:off x="4044026" y="2806550"/>
              <a:ext cx="786493" cy="852667"/>
            </a:xfrm>
            <a:custGeom>
              <a:avLst/>
              <a:gdLst/>
              <a:ahLst/>
              <a:cxnLst/>
              <a:rect l="0" t="0" r="0" b="0"/>
              <a:pathLst>
                <a:path w="120000" h="120000" extrusionOk="0">
                  <a:moveTo>
                    <a:pt x="120000" y="17550"/>
                  </a:moveTo>
                  <a:cubicBezTo>
                    <a:pt x="102075" y="62235"/>
                    <a:pt x="102075" y="62235"/>
                    <a:pt x="102075" y="62235"/>
                  </a:cubicBezTo>
                  <a:cubicBezTo>
                    <a:pt x="101593" y="62235"/>
                    <a:pt x="101593" y="62235"/>
                    <a:pt x="101593" y="62235"/>
                  </a:cubicBezTo>
                  <a:cubicBezTo>
                    <a:pt x="100141" y="57764"/>
                    <a:pt x="96261" y="54641"/>
                    <a:pt x="91904" y="52849"/>
                  </a:cubicBezTo>
                  <a:cubicBezTo>
                    <a:pt x="83186" y="50169"/>
                    <a:pt x="73498" y="54191"/>
                    <a:pt x="70106" y="62235"/>
                  </a:cubicBezTo>
                  <a:cubicBezTo>
                    <a:pt x="67196" y="69830"/>
                    <a:pt x="71558" y="78767"/>
                    <a:pt x="80276" y="81896"/>
                  </a:cubicBezTo>
                  <a:cubicBezTo>
                    <a:pt x="84638" y="83682"/>
                    <a:pt x="89482" y="83238"/>
                    <a:pt x="93839" y="81003"/>
                  </a:cubicBezTo>
                  <a:cubicBezTo>
                    <a:pt x="93839" y="81003"/>
                    <a:pt x="94326" y="81003"/>
                    <a:pt x="94326" y="81003"/>
                  </a:cubicBezTo>
                  <a:cubicBezTo>
                    <a:pt x="80276" y="115852"/>
                    <a:pt x="80276" y="115852"/>
                    <a:pt x="80276" y="115852"/>
                  </a:cubicBezTo>
                  <a:cubicBezTo>
                    <a:pt x="53151" y="122110"/>
                    <a:pt x="38131" y="119431"/>
                    <a:pt x="38131" y="119431"/>
                  </a:cubicBezTo>
                  <a:cubicBezTo>
                    <a:pt x="28442" y="118537"/>
                    <a:pt x="22146" y="108258"/>
                    <a:pt x="23598" y="101556"/>
                  </a:cubicBezTo>
                  <a:cubicBezTo>
                    <a:pt x="24568" y="94405"/>
                    <a:pt x="25056" y="91277"/>
                    <a:pt x="21176" y="88153"/>
                  </a:cubicBezTo>
                  <a:cubicBezTo>
                    <a:pt x="16820" y="85468"/>
                    <a:pt x="16820" y="81896"/>
                    <a:pt x="19242" y="80553"/>
                  </a:cubicBezTo>
                  <a:cubicBezTo>
                    <a:pt x="21176" y="79216"/>
                    <a:pt x="27960" y="76531"/>
                    <a:pt x="27960" y="76531"/>
                  </a:cubicBezTo>
                  <a:cubicBezTo>
                    <a:pt x="27960" y="76531"/>
                    <a:pt x="22634" y="73408"/>
                    <a:pt x="19724" y="72509"/>
                  </a:cubicBezTo>
                  <a:cubicBezTo>
                    <a:pt x="16820" y="71172"/>
                    <a:pt x="15367" y="66701"/>
                    <a:pt x="16820" y="64021"/>
                  </a:cubicBezTo>
                  <a:cubicBezTo>
                    <a:pt x="18754" y="61342"/>
                    <a:pt x="19242" y="54641"/>
                    <a:pt x="19242" y="54641"/>
                  </a:cubicBezTo>
                  <a:cubicBezTo>
                    <a:pt x="19242" y="54641"/>
                    <a:pt x="12458" y="51512"/>
                    <a:pt x="5191" y="47934"/>
                  </a:cubicBezTo>
                  <a:cubicBezTo>
                    <a:pt x="347" y="45703"/>
                    <a:pt x="-1104" y="42125"/>
                    <a:pt x="835" y="35873"/>
                  </a:cubicBezTo>
                  <a:cubicBezTo>
                    <a:pt x="49759" y="28273"/>
                    <a:pt x="49759" y="28273"/>
                    <a:pt x="49759" y="28273"/>
                  </a:cubicBezTo>
                  <a:cubicBezTo>
                    <a:pt x="51699" y="28273"/>
                    <a:pt x="53151" y="26487"/>
                    <a:pt x="52663" y="24257"/>
                  </a:cubicBezTo>
                  <a:cubicBezTo>
                    <a:pt x="52181" y="22465"/>
                    <a:pt x="51211" y="20678"/>
                    <a:pt x="49277" y="19785"/>
                  </a:cubicBezTo>
                  <a:cubicBezTo>
                    <a:pt x="46855" y="17999"/>
                    <a:pt x="44433" y="15763"/>
                    <a:pt x="43945" y="12191"/>
                  </a:cubicBezTo>
                  <a:cubicBezTo>
                    <a:pt x="42975" y="6382"/>
                    <a:pt x="47337" y="1018"/>
                    <a:pt x="53633" y="125"/>
                  </a:cubicBezTo>
                  <a:cubicBezTo>
                    <a:pt x="59929" y="-767"/>
                    <a:pt x="65744" y="3254"/>
                    <a:pt x="67196" y="9062"/>
                  </a:cubicBezTo>
                  <a:cubicBezTo>
                    <a:pt x="67683" y="12191"/>
                    <a:pt x="66714" y="15319"/>
                    <a:pt x="64291" y="17550"/>
                  </a:cubicBezTo>
                  <a:cubicBezTo>
                    <a:pt x="63321" y="18892"/>
                    <a:pt x="62352" y="21128"/>
                    <a:pt x="62839" y="22914"/>
                  </a:cubicBezTo>
                  <a:cubicBezTo>
                    <a:pt x="63321" y="24700"/>
                    <a:pt x="65261" y="26043"/>
                    <a:pt x="67196" y="25594"/>
                  </a:cubicBezTo>
                  <a:lnTo>
                    <a:pt x="120000" y="17550"/>
                  </a:lnTo>
                  <a:close/>
                </a:path>
              </a:pathLst>
            </a:custGeom>
            <a:solidFill>
              <a:srgbClr val="96E2C0">
                <a:alpha val="8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1" name="Shape 1291"/>
            <p:cNvSpPr/>
            <p:nvPr/>
          </p:nvSpPr>
          <p:spPr>
            <a:xfrm>
              <a:off x="4531326" y="2943958"/>
              <a:ext cx="889743" cy="1000126"/>
            </a:xfrm>
            <a:custGeom>
              <a:avLst/>
              <a:gdLst/>
              <a:ahLst/>
              <a:cxnLst/>
              <a:rect l="0" t="0" r="0" b="0"/>
              <a:pathLst>
                <a:path w="120000" h="120000" extrusionOk="0">
                  <a:moveTo>
                    <a:pt x="120000" y="81905"/>
                  </a:moveTo>
                  <a:cubicBezTo>
                    <a:pt x="120000" y="94477"/>
                    <a:pt x="120000" y="109333"/>
                    <a:pt x="120000" y="109333"/>
                  </a:cubicBezTo>
                  <a:cubicBezTo>
                    <a:pt x="120000" y="109333"/>
                    <a:pt x="103297" y="120000"/>
                    <a:pt x="63049" y="120000"/>
                  </a:cubicBezTo>
                  <a:cubicBezTo>
                    <a:pt x="22794" y="120000"/>
                    <a:pt x="5666" y="109333"/>
                    <a:pt x="5666" y="109333"/>
                  </a:cubicBezTo>
                  <a:cubicBezTo>
                    <a:pt x="5666" y="91811"/>
                    <a:pt x="5666" y="91811"/>
                    <a:pt x="5666" y="91811"/>
                  </a:cubicBezTo>
                  <a:cubicBezTo>
                    <a:pt x="22368" y="52572"/>
                    <a:pt x="22368" y="52572"/>
                    <a:pt x="22368" y="52572"/>
                  </a:cubicBezTo>
                  <a:cubicBezTo>
                    <a:pt x="23226" y="51050"/>
                    <a:pt x="22368" y="49522"/>
                    <a:pt x="20225" y="48761"/>
                  </a:cubicBezTo>
                  <a:cubicBezTo>
                    <a:pt x="18514" y="48383"/>
                    <a:pt x="16803" y="48383"/>
                    <a:pt x="15086" y="49144"/>
                  </a:cubicBezTo>
                  <a:cubicBezTo>
                    <a:pt x="12516" y="50283"/>
                    <a:pt x="9520" y="50666"/>
                    <a:pt x="6524" y="49522"/>
                  </a:cubicBezTo>
                  <a:cubicBezTo>
                    <a:pt x="1385" y="48000"/>
                    <a:pt x="-1183" y="42666"/>
                    <a:pt x="527" y="37716"/>
                  </a:cubicBezTo>
                  <a:cubicBezTo>
                    <a:pt x="2670" y="33144"/>
                    <a:pt x="8662" y="30855"/>
                    <a:pt x="13801" y="32383"/>
                  </a:cubicBezTo>
                  <a:cubicBezTo>
                    <a:pt x="16803" y="33522"/>
                    <a:pt x="18940" y="35427"/>
                    <a:pt x="19798" y="37716"/>
                  </a:cubicBezTo>
                  <a:cubicBezTo>
                    <a:pt x="20657" y="39238"/>
                    <a:pt x="21942" y="40761"/>
                    <a:pt x="23653" y="41144"/>
                  </a:cubicBezTo>
                  <a:cubicBezTo>
                    <a:pt x="25364" y="41905"/>
                    <a:pt x="27507" y="41144"/>
                    <a:pt x="27933" y="39616"/>
                  </a:cubicBezTo>
                  <a:cubicBezTo>
                    <a:pt x="44636" y="0"/>
                    <a:pt x="44636" y="0"/>
                    <a:pt x="44636" y="0"/>
                  </a:cubicBezTo>
                  <a:cubicBezTo>
                    <a:pt x="73753" y="31616"/>
                    <a:pt x="73753" y="31616"/>
                    <a:pt x="73753" y="31616"/>
                  </a:cubicBezTo>
                  <a:cubicBezTo>
                    <a:pt x="73753" y="31616"/>
                    <a:pt x="73327" y="31616"/>
                    <a:pt x="73327" y="31616"/>
                  </a:cubicBezTo>
                  <a:cubicBezTo>
                    <a:pt x="69041" y="30855"/>
                    <a:pt x="64760" y="32000"/>
                    <a:pt x="61764" y="34283"/>
                  </a:cubicBezTo>
                  <a:cubicBezTo>
                    <a:pt x="55340" y="38855"/>
                    <a:pt x="54482" y="47238"/>
                    <a:pt x="59621" y="52950"/>
                  </a:cubicBezTo>
                  <a:cubicBezTo>
                    <a:pt x="64760" y="58666"/>
                    <a:pt x="74180" y="59427"/>
                    <a:pt x="80177" y="54855"/>
                  </a:cubicBezTo>
                  <a:cubicBezTo>
                    <a:pt x="83599" y="52188"/>
                    <a:pt x="85743" y="48761"/>
                    <a:pt x="85743" y="44950"/>
                  </a:cubicBezTo>
                  <a:cubicBezTo>
                    <a:pt x="85743" y="44950"/>
                    <a:pt x="85743" y="44572"/>
                    <a:pt x="85743" y="44572"/>
                  </a:cubicBezTo>
                  <a:lnTo>
                    <a:pt x="120000" y="81905"/>
                  </a:lnTo>
                  <a:close/>
                </a:path>
              </a:pathLst>
            </a:custGeom>
            <a:solidFill>
              <a:srgbClr val="96E2C0"/>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2" name="Shape 1292"/>
            <p:cNvSpPr/>
            <p:nvPr/>
          </p:nvSpPr>
          <p:spPr>
            <a:xfrm>
              <a:off x="4887669" y="2801083"/>
              <a:ext cx="755650" cy="771525"/>
            </a:xfrm>
            <a:custGeom>
              <a:avLst/>
              <a:gdLst/>
              <a:ahLst/>
              <a:cxnLst/>
              <a:rect l="0" t="0" r="0" b="0"/>
              <a:pathLst>
                <a:path w="120000" h="120000" extrusionOk="0">
                  <a:moveTo>
                    <a:pt x="120000" y="0"/>
                  </a:moveTo>
                  <a:cubicBezTo>
                    <a:pt x="113950" y="22716"/>
                    <a:pt x="102355" y="38022"/>
                    <a:pt x="96300" y="49877"/>
                  </a:cubicBezTo>
                  <a:cubicBezTo>
                    <a:pt x="87733" y="65677"/>
                    <a:pt x="84705" y="96294"/>
                    <a:pt x="84705" y="110122"/>
                  </a:cubicBezTo>
                  <a:cubicBezTo>
                    <a:pt x="84705" y="120000"/>
                    <a:pt x="84705" y="120000"/>
                    <a:pt x="84705" y="120000"/>
                  </a:cubicBezTo>
                  <a:cubicBezTo>
                    <a:pt x="47394" y="75555"/>
                    <a:pt x="47394" y="75555"/>
                    <a:pt x="47394" y="75555"/>
                  </a:cubicBezTo>
                  <a:cubicBezTo>
                    <a:pt x="45883" y="73577"/>
                    <a:pt x="43361" y="73577"/>
                    <a:pt x="41850" y="75061"/>
                  </a:cubicBezTo>
                  <a:cubicBezTo>
                    <a:pt x="39833" y="76050"/>
                    <a:pt x="38822" y="78022"/>
                    <a:pt x="38822" y="80494"/>
                  </a:cubicBezTo>
                  <a:cubicBezTo>
                    <a:pt x="38822" y="83455"/>
                    <a:pt x="37311" y="86911"/>
                    <a:pt x="34788" y="89383"/>
                  </a:cubicBezTo>
                  <a:cubicBezTo>
                    <a:pt x="29244" y="93333"/>
                    <a:pt x="21683" y="92344"/>
                    <a:pt x="17644" y="87405"/>
                  </a:cubicBezTo>
                  <a:cubicBezTo>
                    <a:pt x="13111" y="82466"/>
                    <a:pt x="14116" y="75061"/>
                    <a:pt x="19161" y="70616"/>
                  </a:cubicBezTo>
                  <a:cubicBezTo>
                    <a:pt x="22183" y="68644"/>
                    <a:pt x="25716" y="67655"/>
                    <a:pt x="28738" y="68150"/>
                  </a:cubicBezTo>
                  <a:cubicBezTo>
                    <a:pt x="31261" y="68644"/>
                    <a:pt x="33277" y="68150"/>
                    <a:pt x="34788" y="66666"/>
                  </a:cubicBezTo>
                  <a:cubicBezTo>
                    <a:pt x="36805" y="65183"/>
                    <a:pt x="36805" y="62716"/>
                    <a:pt x="35294" y="61233"/>
                  </a:cubicBezTo>
                  <a:cubicBezTo>
                    <a:pt x="0" y="18766"/>
                    <a:pt x="0" y="18766"/>
                    <a:pt x="0" y="18766"/>
                  </a:cubicBezTo>
                  <a:cubicBezTo>
                    <a:pt x="53444" y="10372"/>
                    <a:pt x="53444" y="10372"/>
                    <a:pt x="53444" y="10372"/>
                  </a:cubicBezTo>
                  <a:cubicBezTo>
                    <a:pt x="53444" y="10372"/>
                    <a:pt x="53444" y="10866"/>
                    <a:pt x="52938" y="10866"/>
                  </a:cubicBezTo>
                  <a:cubicBezTo>
                    <a:pt x="49916" y="14816"/>
                    <a:pt x="48405" y="19755"/>
                    <a:pt x="49411" y="24200"/>
                  </a:cubicBezTo>
                  <a:cubicBezTo>
                    <a:pt x="50922" y="33577"/>
                    <a:pt x="60000" y="40000"/>
                    <a:pt x="69577" y="38516"/>
                  </a:cubicBezTo>
                  <a:cubicBezTo>
                    <a:pt x="79161" y="37038"/>
                    <a:pt x="85211" y="28150"/>
                    <a:pt x="83700" y="18766"/>
                  </a:cubicBezTo>
                  <a:cubicBezTo>
                    <a:pt x="83194" y="13827"/>
                    <a:pt x="80166" y="9877"/>
                    <a:pt x="75627" y="7405"/>
                  </a:cubicBezTo>
                  <a:cubicBezTo>
                    <a:pt x="75627" y="6911"/>
                    <a:pt x="75627" y="6911"/>
                    <a:pt x="75627" y="6911"/>
                  </a:cubicBezTo>
                  <a:lnTo>
                    <a:pt x="120000" y="0"/>
                  </a:lnTo>
                  <a:close/>
                </a:path>
              </a:pathLst>
            </a:custGeom>
            <a:solidFill>
              <a:srgbClr val="96E2C0">
                <a:alpha val="2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3" name="Shape 1293"/>
            <p:cNvSpPr/>
            <p:nvPr/>
          </p:nvSpPr>
          <p:spPr>
            <a:xfrm>
              <a:off x="4700216" y="4086828"/>
              <a:ext cx="595044" cy="181898"/>
            </a:xfrm>
            <a:custGeom>
              <a:avLst/>
              <a:gdLst/>
              <a:ahLst/>
              <a:cxnLst/>
              <a:rect l="0" t="0" r="0" b="0"/>
              <a:pathLst>
                <a:path w="120000" h="120000" extrusionOk="0">
                  <a:moveTo>
                    <a:pt x="115915" y="87"/>
                  </a:moveTo>
                  <a:cubicBezTo>
                    <a:pt x="115277" y="87"/>
                    <a:pt x="114632" y="87"/>
                    <a:pt x="113994" y="2181"/>
                  </a:cubicBezTo>
                  <a:cubicBezTo>
                    <a:pt x="69174" y="88058"/>
                    <a:pt x="69174" y="88058"/>
                    <a:pt x="69174" y="88058"/>
                  </a:cubicBezTo>
                  <a:cubicBezTo>
                    <a:pt x="63414" y="98530"/>
                    <a:pt x="56366" y="98530"/>
                    <a:pt x="51246" y="88058"/>
                  </a:cubicBezTo>
                  <a:cubicBezTo>
                    <a:pt x="5787" y="2181"/>
                    <a:pt x="5787" y="2181"/>
                    <a:pt x="5787" y="2181"/>
                  </a:cubicBezTo>
                  <a:cubicBezTo>
                    <a:pt x="3865" y="-2007"/>
                    <a:pt x="1305" y="87"/>
                    <a:pt x="666" y="6370"/>
                  </a:cubicBezTo>
                  <a:cubicBezTo>
                    <a:pt x="-616" y="12654"/>
                    <a:pt x="22" y="18938"/>
                    <a:pt x="1944" y="23127"/>
                  </a:cubicBezTo>
                  <a:cubicBezTo>
                    <a:pt x="47402" y="109003"/>
                    <a:pt x="47402" y="109003"/>
                    <a:pt x="47402" y="109003"/>
                  </a:cubicBezTo>
                  <a:cubicBezTo>
                    <a:pt x="55089" y="123665"/>
                    <a:pt x="64692" y="123665"/>
                    <a:pt x="73017" y="109003"/>
                  </a:cubicBezTo>
                  <a:cubicBezTo>
                    <a:pt x="117837" y="23127"/>
                    <a:pt x="117837" y="23127"/>
                    <a:pt x="117837" y="23127"/>
                  </a:cubicBezTo>
                  <a:cubicBezTo>
                    <a:pt x="119759" y="18938"/>
                    <a:pt x="120397" y="12654"/>
                    <a:pt x="119759" y="6370"/>
                  </a:cubicBezTo>
                  <a:cubicBezTo>
                    <a:pt x="118476" y="2181"/>
                    <a:pt x="117198" y="87"/>
                    <a:pt x="115915" y="87"/>
                  </a:cubicBezTo>
                  <a:close/>
                </a:path>
              </a:pathLst>
            </a:custGeom>
            <a:solidFill>
              <a:srgbClr val="96E2C0">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4" name="Shape 1294"/>
            <p:cNvSpPr/>
            <p:nvPr/>
          </p:nvSpPr>
          <p:spPr>
            <a:xfrm>
              <a:off x="4700216" y="4229703"/>
              <a:ext cx="595044" cy="181898"/>
            </a:xfrm>
            <a:custGeom>
              <a:avLst/>
              <a:gdLst/>
              <a:ahLst/>
              <a:cxnLst/>
              <a:rect l="0" t="0" r="0" b="0"/>
              <a:pathLst>
                <a:path w="120000" h="120000" extrusionOk="0">
                  <a:moveTo>
                    <a:pt x="115915" y="87"/>
                  </a:moveTo>
                  <a:cubicBezTo>
                    <a:pt x="115277" y="87"/>
                    <a:pt x="114632" y="2181"/>
                    <a:pt x="113994" y="2181"/>
                  </a:cubicBezTo>
                  <a:cubicBezTo>
                    <a:pt x="69174" y="88058"/>
                    <a:pt x="69174" y="88058"/>
                    <a:pt x="69174" y="88058"/>
                  </a:cubicBezTo>
                  <a:cubicBezTo>
                    <a:pt x="63414" y="98530"/>
                    <a:pt x="56366" y="98530"/>
                    <a:pt x="51246" y="88058"/>
                  </a:cubicBezTo>
                  <a:cubicBezTo>
                    <a:pt x="5787" y="2181"/>
                    <a:pt x="5787" y="2181"/>
                    <a:pt x="5787" y="2181"/>
                  </a:cubicBezTo>
                  <a:cubicBezTo>
                    <a:pt x="3865" y="-2007"/>
                    <a:pt x="1305" y="87"/>
                    <a:pt x="666" y="6370"/>
                  </a:cubicBezTo>
                  <a:cubicBezTo>
                    <a:pt x="-616" y="12654"/>
                    <a:pt x="22" y="21032"/>
                    <a:pt x="1944" y="25221"/>
                  </a:cubicBezTo>
                  <a:cubicBezTo>
                    <a:pt x="47402" y="109003"/>
                    <a:pt x="47402" y="109003"/>
                    <a:pt x="47402" y="109003"/>
                  </a:cubicBezTo>
                  <a:cubicBezTo>
                    <a:pt x="55089" y="123665"/>
                    <a:pt x="64692" y="123665"/>
                    <a:pt x="73017" y="109003"/>
                  </a:cubicBezTo>
                  <a:cubicBezTo>
                    <a:pt x="117837" y="25221"/>
                    <a:pt x="117837" y="25221"/>
                    <a:pt x="117837" y="25221"/>
                  </a:cubicBezTo>
                  <a:cubicBezTo>
                    <a:pt x="119759" y="21032"/>
                    <a:pt x="120397" y="12654"/>
                    <a:pt x="119759" y="6370"/>
                  </a:cubicBezTo>
                  <a:cubicBezTo>
                    <a:pt x="118476" y="2181"/>
                    <a:pt x="117198" y="87"/>
                    <a:pt x="115915" y="87"/>
                  </a:cubicBezTo>
                  <a:close/>
                </a:path>
              </a:pathLst>
            </a:custGeom>
            <a:solidFill>
              <a:srgbClr val="96E2C0">
                <a:alpha val="4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5" name="Shape 1295"/>
            <p:cNvSpPr/>
            <p:nvPr/>
          </p:nvSpPr>
          <p:spPr>
            <a:xfrm>
              <a:off x="4700216" y="4374692"/>
              <a:ext cx="595044" cy="182960"/>
            </a:xfrm>
            <a:custGeom>
              <a:avLst/>
              <a:gdLst/>
              <a:ahLst/>
              <a:cxnLst/>
              <a:rect l="0" t="0" r="0" b="0"/>
              <a:pathLst>
                <a:path w="120000" h="120000" extrusionOk="0">
                  <a:moveTo>
                    <a:pt x="115915" y="780"/>
                  </a:moveTo>
                  <a:cubicBezTo>
                    <a:pt x="115277" y="780"/>
                    <a:pt x="114632" y="780"/>
                    <a:pt x="113994" y="780"/>
                  </a:cubicBezTo>
                  <a:cubicBezTo>
                    <a:pt x="69174" y="86160"/>
                    <a:pt x="69174" y="86160"/>
                    <a:pt x="69174" y="86160"/>
                  </a:cubicBezTo>
                  <a:cubicBezTo>
                    <a:pt x="63414" y="96572"/>
                    <a:pt x="56366" y="96572"/>
                    <a:pt x="51246" y="86160"/>
                  </a:cubicBezTo>
                  <a:cubicBezTo>
                    <a:pt x="5787" y="780"/>
                    <a:pt x="5787" y="780"/>
                    <a:pt x="5787" y="780"/>
                  </a:cubicBezTo>
                  <a:cubicBezTo>
                    <a:pt x="3865" y="-1301"/>
                    <a:pt x="1305" y="780"/>
                    <a:pt x="666" y="7028"/>
                  </a:cubicBezTo>
                  <a:cubicBezTo>
                    <a:pt x="-616" y="13275"/>
                    <a:pt x="22" y="19522"/>
                    <a:pt x="1944" y="23687"/>
                  </a:cubicBezTo>
                  <a:cubicBezTo>
                    <a:pt x="47402" y="109067"/>
                    <a:pt x="47402" y="109067"/>
                    <a:pt x="47402" y="109067"/>
                  </a:cubicBezTo>
                  <a:cubicBezTo>
                    <a:pt x="55089" y="123644"/>
                    <a:pt x="64692" y="123644"/>
                    <a:pt x="73017" y="109067"/>
                  </a:cubicBezTo>
                  <a:cubicBezTo>
                    <a:pt x="117837" y="23687"/>
                    <a:pt x="117837" y="23687"/>
                    <a:pt x="117837" y="23687"/>
                  </a:cubicBezTo>
                  <a:cubicBezTo>
                    <a:pt x="119759" y="19522"/>
                    <a:pt x="120397" y="13275"/>
                    <a:pt x="119759" y="7028"/>
                  </a:cubicBezTo>
                  <a:cubicBezTo>
                    <a:pt x="118476" y="2863"/>
                    <a:pt x="117198" y="780"/>
                    <a:pt x="115915" y="780"/>
                  </a:cubicBezTo>
                  <a:close/>
                </a:path>
              </a:pathLst>
            </a:custGeom>
            <a:solidFill>
              <a:srgbClr val="96E2C0">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grpSp>
        <p:nvGrpSpPr>
          <p:cNvPr id="1296" name="Shape 1296"/>
          <p:cNvGrpSpPr/>
          <p:nvPr/>
        </p:nvGrpSpPr>
        <p:grpSpPr>
          <a:xfrm>
            <a:off x="9952931" y="2243243"/>
            <a:ext cx="1620994" cy="2603950"/>
            <a:chOff x="2011515" y="1953702"/>
            <a:chExt cx="1620994" cy="2603950"/>
          </a:xfrm>
        </p:grpSpPr>
        <p:sp>
          <p:nvSpPr>
            <p:cNvPr id="1297" name="Shape 1297"/>
            <p:cNvSpPr/>
            <p:nvPr/>
          </p:nvSpPr>
          <p:spPr>
            <a:xfrm>
              <a:off x="2285756" y="1953702"/>
              <a:ext cx="869950" cy="923581"/>
            </a:xfrm>
            <a:custGeom>
              <a:avLst/>
              <a:gdLst/>
              <a:ahLst/>
              <a:cxnLst/>
              <a:rect l="0" t="0" r="0" b="0"/>
              <a:pathLst>
                <a:path w="120000" h="120000" extrusionOk="0">
                  <a:moveTo>
                    <a:pt x="118690" y="79161"/>
                  </a:moveTo>
                  <a:cubicBezTo>
                    <a:pt x="116496" y="84525"/>
                    <a:pt x="110805" y="86995"/>
                    <a:pt x="105114" y="84933"/>
                  </a:cubicBezTo>
                  <a:cubicBezTo>
                    <a:pt x="102047" y="84112"/>
                    <a:pt x="100295"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971" y="71320"/>
                  </a:cubicBezTo>
                  <a:cubicBezTo>
                    <a:pt x="31534" y="71734"/>
                    <a:pt x="31534" y="71734"/>
                    <a:pt x="31534" y="71734"/>
                  </a:cubicBezTo>
                  <a:cubicBezTo>
                    <a:pt x="0" y="35433"/>
                    <a:pt x="0" y="35433"/>
                    <a:pt x="0" y="35433"/>
                  </a:cubicBezTo>
                  <a:cubicBezTo>
                    <a:pt x="7006" y="26357"/>
                    <a:pt x="15328"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483" y="68023"/>
                    <a:pt x="103798" y="67196"/>
                  </a:cubicBezTo>
                  <a:cubicBezTo>
                    <a:pt x="106423" y="65548"/>
                    <a:pt x="109490" y="65548"/>
                    <a:pt x="112557" y="66369"/>
                  </a:cubicBezTo>
                  <a:cubicBezTo>
                    <a:pt x="117811" y="68437"/>
                    <a:pt x="120878" y="74209"/>
                    <a:pt x="118690" y="79161"/>
                  </a:cubicBezTo>
                  <a:close/>
                </a:path>
              </a:pathLst>
            </a:custGeom>
            <a:solidFill>
              <a:srgbClr val="1CC083">
                <a:alpha val="54509"/>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8" name="Shape 1298"/>
            <p:cNvSpPr/>
            <p:nvPr/>
          </p:nvSpPr>
          <p:spPr>
            <a:xfrm>
              <a:off x="2850906" y="1994632"/>
              <a:ext cx="781603" cy="1023235"/>
            </a:xfrm>
            <a:custGeom>
              <a:avLst/>
              <a:gdLst/>
              <a:ahLst/>
              <a:cxnLst/>
              <a:rect l="0" t="0" r="0" b="0"/>
              <a:pathLst>
                <a:path w="120000" h="120000" extrusionOk="0">
                  <a:moveTo>
                    <a:pt x="119916" y="76334"/>
                  </a:moveTo>
                  <a:cubicBezTo>
                    <a:pt x="119429" y="81171"/>
                    <a:pt x="118942" y="86013"/>
                    <a:pt x="117475" y="90107"/>
                  </a:cubicBezTo>
                  <a:cubicBezTo>
                    <a:pt x="71168" y="96067"/>
                    <a:pt x="71168" y="96067"/>
                    <a:pt x="71168" y="96067"/>
                  </a:cubicBezTo>
                  <a:cubicBezTo>
                    <a:pt x="68733" y="96441"/>
                    <a:pt x="67754" y="97926"/>
                    <a:pt x="67754" y="99418"/>
                  </a:cubicBezTo>
                  <a:cubicBezTo>
                    <a:pt x="68246" y="101278"/>
                    <a:pt x="69220" y="102395"/>
                    <a:pt x="71168" y="103512"/>
                  </a:cubicBezTo>
                  <a:cubicBezTo>
                    <a:pt x="74095" y="104629"/>
                    <a:pt x="76043" y="106863"/>
                    <a:pt x="76530" y="109471"/>
                  </a:cubicBezTo>
                  <a:cubicBezTo>
                    <a:pt x="77503" y="114314"/>
                    <a:pt x="73121" y="118782"/>
                    <a:pt x="66780" y="119899"/>
                  </a:cubicBezTo>
                  <a:cubicBezTo>
                    <a:pt x="60444" y="120642"/>
                    <a:pt x="54596" y="117291"/>
                    <a:pt x="53622" y="112448"/>
                  </a:cubicBezTo>
                  <a:cubicBezTo>
                    <a:pt x="53135" y="109845"/>
                    <a:pt x="54109" y="107237"/>
                    <a:pt x="56057" y="105377"/>
                  </a:cubicBezTo>
                  <a:cubicBezTo>
                    <a:pt x="57517" y="103886"/>
                    <a:pt x="58010" y="102395"/>
                    <a:pt x="57517" y="100909"/>
                  </a:cubicBezTo>
                  <a:cubicBezTo>
                    <a:pt x="57517" y="99043"/>
                    <a:pt x="55570" y="98301"/>
                    <a:pt x="53135" y="98301"/>
                  </a:cubicBezTo>
                  <a:cubicBezTo>
                    <a:pt x="53135" y="98301"/>
                    <a:pt x="53135" y="98301"/>
                    <a:pt x="53135" y="98301"/>
                  </a:cubicBezTo>
                  <a:cubicBezTo>
                    <a:pt x="0" y="105003"/>
                    <a:pt x="0" y="105003"/>
                    <a:pt x="0" y="105003"/>
                  </a:cubicBezTo>
                  <a:cubicBezTo>
                    <a:pt x="18525" y="67766"/>
                    <a:pt x="18525" y="67766"/>
                    <a:pt x="18525" y="67766"/>
                  </a:cubicBezTo>
                  <a:cubicBezTo>
                    <a:pt x="18525" y="67766"/>
                    <a:pt x="18525" y="68140"/>
                    <a:pt x="18525" y="68140"/>
                  </a:cubicBezTo>
                  <a:cubicBezTo>
                    <a:pt x="20472" y="71491"/>
                    <a:pt x="23886" y="74100"/>
                    <a:pt x="28274" y="75585"/>
                  </a:cubicBezTo>
                  <a:cubicBezTo>
                    <a:pt x="37044" y="78194"/>
                    <a:pt x="46794" y="74842"/>
                    <a:pt x="50208" y="68140"/>
                  </a:cubicBezTo>
                  <a:cubicBezTo>
                    <a:pt x="53622" y="61438"/>
                    <a:pt x="49234" y="53993"/>
                    <a:pt x="40458" y="51384"/>
                  </a:cubicBezTo>
                  <a:cubicBezTo>
                    <a:pt x="36071" y="50267"/>
                    <a:pt x="30709" y="50641"/>
                    <a:pt x="26321" y="52127"/>
                  </a:cubicBezTo>
                  <a:cubicBezTo>
                    <a:pt x="26321" y="52127"/>
                    <a:pt x="26321" y="52127"/>
                    <a:pt x="26321" y="52501"/>
                  </a:cubicBezTo>
                  <a:cubicBezTo>
                    <a:pt x="52156" y="0"/>
                    <a:pt x="52156" y="0"/>
                    <a:pt x="52156" y="0"/>
                  </a:cubicBezTo>
                  <a:cubicBezTo>
                    <a:pt x="57517" y="1491"/>
                    <a:pt x="62879" y="2976"/>
                    <a:pt x="67754" y="5211"/>
                  </a:cubicBezTo>
                  <a:cubicBezTo>
                    <a:pt x="114067" y="23458"/>
                    <a:pt x="120889" y="48776"/>
                    <a:pt x="119916" y="76334"/>
                  </a:cubicBezTo>
                  <a:close/>
                </a:path>
              </a:pathLst>
            </a:custGeom>
            <a:solidFill>
              <a:srgbClr val="1CC083">
                <a:alpha val="40000"/>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9" name="Shape 1299"/>
            <p:cNvSpPr/>
            <p:nvPr/>
          </p:nvSpPr>
          <p:spPr>
            <a:xfrm>
              <a:off x="2034932" y="2254982"/>
              <a:ext cx="758825" cy="768350"/>
            </a:xfrm>
            <a:custGeom>
              <a:avLst/>
              <a:gdLst/>
              <a:ahLst/>
              <a:cxnLst/>
              <a:rect l="0" t="0" r="0" b="0"/>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672" y="110083"/>
                    <a:pt x="44688" y="112561"/>
                  </a:cubicBezTo>
                  <a:cubicBezTo>
                    <a:pt x="44688" y="112561"/>
                    <a:pt x="451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605" y="80333"/>
                    <a:pt x="26111" y="76861"/>
                    <a:pt x="25105" y="73883"/>
                  </a:cubicBezTo>
                  <a:cubicBezTo>
                    <a:pt x="15566" y="44133"/>
                    <a:pt x="24100" y="18844"/>
                    <a:pt x="36650" y="0"/>
                  </a:cubicBezTo>
                  <a:cubicBezTo>
                    <a:pt x="72805" y="44133"/>
                    <a:pt x="72805" y="44133"/>
                    <a:pt x="72805" y="44133"/>
                  </a:cubicBezTo>
                  <a:cubicBezTo>
                    <a:pt x="74311" y="45622"/>
                    <a:pt x="76822" y="46116"/>
                    <a:pt x="78827" y="44627"/>
                  </a:cubicBezTo>
                  <a:cubicBezTo>
                    <a:pt x="80333" y="43138"/>
                    <a:pt x="81338" y="41155"/>
                    <a:pt x="81338" y="39172"/>
                  </a:cubicBezTo>
                  <a:cubicBezTo>
                    <a:pt x="81338" y="35700"/>
                    <a:pt x="82844" y="32727"/>
                    <a:pt x="85855" y="30250"/>
                  </a:cubicBezTo>
                  <a:cubicBezTo>
                    <a:pt x="90877" y="26283"/>
                    <a:pt x="98411" y="26777"/>
                    <a:pt x="1029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7277" y="109088"/>
                    <a:pt x="67277" y="109088"/>
                    <a:pt x="67277" y="109088"/>
                  </a:cubicBezTo>
                  <a:close/>
                </a:path>
              </a:pathLst>
            </a:custGeom>
            <a:solidFill>
              <a:srgbClr val="1CC083">
                <a:alpha val="6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00" name="Shape 1300"/>
            <p:cNvSpPr/>
            <p:nvPr/>
          </p:nvSpPr>
          <p:spPr>
            <a:xfrm>
              <a:off x="2011515" y="2806550"/>
              <a:ext cx="788592" cy="852667"/>
            </a:xfrm>
            <a:custGeom>
              <a:avLst/>
              <a:gdLst/>
              <a:ahLst/>
              <a:cxnLst/>
              <a:rect l="0" t="0" r="0" b="0"/>
              <a:pathLst>
                <a:path w="120000" h="120000" extrusionOk="0">
                  <a:moveTo>
                    <a:pt x="120000" y="17550"/>
                  </a:moveTo>
                  <a:cubicBezTo>
                    <a:pt x="101641" y="62235"/>
                    <a:pt x="101641" y="62235"/>
                    <a:pt x="101641" y="62235"/>
                  </a:cubicBezTo>
                  <a:cubicBezTo>
                    <a:pt x="101641" y="62235"/>
                    <a:pt x="101641" y="62235"/>
                    <a:pt x="101158" y="62235"/>
                  </a:cubicBezTo>
                  <a:cubicBezTo>
                    <a:pt x="99709" y="57764"/>
                    <a:pt x="96324" y="54641"/>
                    <a:pt x="91496" y="52849"/>
                  </a:cubicBezTo>
                  <a:cubicBezTo>
                    <a:pt x="83282" y="50169"/>
                    <a:pt x="73620"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5303" y="91277"/>
                    <a:pt x="20958" y="88153"/>
                  </a:cubicBezTo>
                  <a:cubicBezTo>
                    <a:pt x="17089" y="85468"/>
                    <a:pt x="17089" y="81896"/>
                    <a:pt x="19021" y="80553"/>
                  </a:cubicBezTo>
                  <a:cubicBezTo>
                    <a:pt x="20958" y="79216"/>
                    <a:pt x="27717" y="76531"/>
                    <a:pt x="27717" y="76531"/>
                  </a:cubicBezTo>
                  <a:cubicBezTo>
                    <a:pt x="27717" y="76531"/>
                    <a:pt x="22889" y="73408"/>
                    <a:pt x="19986" y="72509"/>
                  </a:cubicBezTo>
                  <a:cubicBezTo>
                    <a:pt x="17089" y="71172"/>
                    <a:pt x="15641"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841"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7337" y="25594"/>
                  </a:cubicBezTo>
                  <a:lnTo>
                    <a:pt x="120000" y="17550"/>
                  </a:lnTo>
                  <a:close/>
                </a:path>
              </a:pathLst>
            </a:custGeom>
            <a:solidFill>
              <a:srgbClr val="1CC083">
                <a:alpha val="8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01" name="Shape 1301"/>
            <p:cNvSpPr/>
            <p:nvPr/>
          </p:nvSpPr>
          <p:spPr>
            <a:xfrm>
              <a:off x="2499260" y="2943958"/>
              <a:ext cx="888222" cy="1000126"/>
            </a:xfrm>
            <a:custGeom>
              <a:avLst/>
              <a:gdLst/>
              <a:ahLst/>
              <a:cxnLst/>
              <a:rect l="0" t="0" r="0" b="0"/>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901" y="109333"/>
                    <a:pt x="5901" y="109333"/>
                  </a:cubicBezTo>
                  <a:cubicBezTo>
                    <a:pt x="5901" y="91811"/>
                    <a:pt x="5901" y="91811"/>
                    <a:pt x="5901" y="91811"/>
                  </a:cubicBezTo>
                  <a:cubicBezTo>
                    <a:pt x="22199" y="52572"/>
                    <a:pt x="22199" y="52572"/>
                    <a:pt x="22199" y="52572"/>
                  </a:cubicBezTo>
                  <a:cubicBezTo>
                    <a:pt x="23059" y="51050"/>
                    <a:pt x="22199" y="49522"/>
                    <a:pt x="20485" y="48761"/>
                  </a:cubicBezTo>
                  <a:cubicBezTo>
                    <a:pt x="18765" y="48383"/>
                    <a:pt x="16624" y="48383"/>
                    <a:pt x="14904" y="49144"/>
                  </a:cubicBezTo>
                  <a:cubicBezTo>
                    <a:pt x="12763" y="50283"/>
                    <a:pt x="9329" y="50666"/>
                    <a:pt x="6755" y="49522"/>
                  </a:cubicBezTo>
                  <a:cubicBezTo>
                    <a:pt x="1180" y="48000"/>
                    <a:pt x="-1393" y="42666"/>
                    <a:pt x="753" y="37716"/>
                  </a:cubicBezTo>
                  <a:cubicBezTo>
                    <a:pt x="2467" y="33144"/>
                    <a:pt x="8469" y="30855"/>
                    <a:pt x="14050" y="32383"/>
                  </a:cubicBezTo>
                  <a:cubicBezTo>
                    <a:pt x="16624" y="33522"/>
                    <a:pt x="18765" y="35427"/>
                    <a:pt x="20052" y="37716"/>
                  </a:cubicBezTo>
                  <a:cubicBezTo>
                    <a:pt x="20485" y="39238"/>
                    <a:pt x="21772" y="40761"/>
                    <a:pt x="23486" y="41144"/>
                  </a:cubicBezTo>
                  <a:cubicBezTo>
                    <a:pt x="25200" y="41905"/>
                    <a:pt x="27347" y="41144"/>
                    <a:pt x="28201" y="39616"/>
                  </a:cubicBezTo>
                  <a:cubicBezTo>
                    <a:pt x="44932" y="0"/>
                    <a:pt x="44932" y="0"/>
                    <a:pt x="44932" y="0"/>
                  </a:cubicBezTo>
                  <a:cubicBezTo>
                    <a:pt x="73673" y="31616"/>
                    <a:pt x="73673" y="31616"/>
                    <a:pt x="73673" y="31616"/>
                  </a:cubicBezTo>
                  <a:cubicBezTo>
                    <a:pt x="73673" y="31616"/>
                    <a:pt x="73673" y="31616"/>
                    <a:pt x="73246" y="31616"/>
                  </a:cubicBezTo>
                  <a:cubicBezTo>
                    <a:pt x="69385" y="30855"/>
                    <a:pt x="65091"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rgbClr val="1CC083"/>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02" name="Shape 1302"/>
            <p:cNvSpPr/>
            <p:nvPr/>
          </p:nvSpPr>
          <p:spPr>
            <a:xfrm>
              <a:off x="2857257" y="2801083"/>
              <a:ext cx="752476" cy="771525"/>
            </a:xfrm>
            <a:custGeom>
              <a:avLst/>
              <a:gdLst/>
              <a:ahLst/>
              <a:cxnLst/>
              <a:rect l="0" t="0" r="0" b="0"/>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6077" y="73577"/>
                    <a:pt x="43544" y="73577"/>
                    <a:pt x="41516" y="75061"/>
                  </a:cubicBezTo>
                  <a:cubicBezTo>
                    <a:pt x="40000" y="76050"/>
                    <a:pt x="38988" y="78022"/>
                    <a:pt x="38988" y="80494"/>
                  </a:cubicBezTo>
                  <a:cubicBezTo>
                    <a:pt x="38483" y="83455"/>
                    <a:pt x="37466" y="86911"/>
                    <a:pt x="34427" y="89383"/>
                  </a:cubicBezTo>
                  <a:cubicBezTo>
                    <a:pt x="29366" y="93333"/>
                    <a:pt x="21772" y="92344"/>
                    <a:pt x="17216" y="87405"/>
                  </a:cubicBezTo>
                  <a:cubicBezTo>
                    <a:pt x="13166" y="82466"/>
                    <a:pt x="13672" y="75061"/>
                    <a:pt x="19238" y="70616"/>
                  </a:cubicBezTo>
                  <a:cubicBezTo>
                    <a:pt x="21772" y="68644"/>
                    <a:pt x="25316" y="67655"/>
                    <a:pt x="28861" y="68150"/>
                  </a:cubicBezTo>
                  <a:cubicBezTo>
                    <a:pt x="30883" y="68644"/>
                    <a:pt x="32911" y="68150"/>
                    <a:pt x="34938" y="66666"/>
                  </a:cubicBezTo>
                  <a:cubicBezTo>
                    <a:pt x="36455" y="65183"/>
                    <a:pt x="36961" y="62716"/>
                    <a:pt x="35444" y="61233"/>
                  </a:cubicBezTo>
                  <a:cubicBezTo>
                    <a:pt x="0" y="18766"/>
                    <a:pt x="0" y="18766"/>
                    <a:pt x="0" y="18766"/>
                  </a:cubicBezTo>
                  <a:cubicBezTo>
                    <a:pt x="53166" y="10372"/>
                    <a:pt x="53166" y="10372"/>
                    <a:pt x="53166" y="10372"/>
                  </a:cubicBezTo>
                  <a:cubicBezTo>
                    <a:pt x="53166" y="10372"/>
                    <a:pt x="53166" y="10866"/>
                    <a:pt x="53166" y="10866"/>
                  </a:cubicBezTo>
                  <a:cubicBezTo>
                    <a:pt x="50127" y="14816"/>
                    <a:pt x="48605" y="19755"/>
                    <a:pt x="49116" y="24200"/>
                  </a:cubicBezTo>
                  <a:cubicBezTo>
                    <a:pt x="51138"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rgbClr val="1CC083">
                <a:alpha val="24313"/>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03" name="Shape 1303"/>
            <p:cNvSpPr/>
            <p:nvPr/>
          </p:nvSpPr>
          <p:spPr>
            <a:xfrm>
              <a:off x="2668685" y="4086828"/>
              <a:ext cx="595100" cy="181898"/>
            </a:xfrm>
            <a:custGeom>
              <a:avLst/>
              <a:gdLst/>
              <a:ahLst/>
              <a:cxnLst/>
              <a:rect l="0" t="0" r="0" b="0"/>
              <a:pathLst>
                <a:path w="120000" h="120000" extrusionOk="0">
                  <a:moveTo>
                    <a:pt x="116134" y="87"/>
                  </a:moveTo>
                  <a:cubicBezTo>
                    <a:pt x="115496" y="87"/>
                    <a:pt x="114851" y="87"/>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18938"/>
                    <a:pt x="1534" y="23127"/>
                  </a:cubicBezTo>
                  <a:cubicBezTo>
                    <a:pt x="46989" y="109003"/>
                    <a:pt x="46989" y="109003"/>
                    <a:pt x="46989" y="109003"/>
                  </a:cubicBezTo>
                  <a:cubicBezTo>
                    <a:pt x="54675" y="123665"/>
                    <a:pt x="64915" y="123665"/>
                    <a:pt x="72601" y="109003"/>
                  </a:cubicBezTo>
                  <a:cubicBezTo>
                    <a:pt x="118056" y="23127"/>
                    <a:pt x="118056" y="23127"/>
                    <a:pt x="118056" y="23127"/>
                  </a:cubicBezTo>
                  <a:cubicBezTo>
                    <a:pt x="119977" y="18938"/>
                    <a:pt x="120616" y="12654"/>
                    <a:pt x="119333" y="6370"/>
                  </a:cubicBezTo>
                  <a:cubicBezTo>
                    <a:pt x="118694" y="2181"/>
                    <a:pt x="117417" y="87"/>
                    <a:pt x="116134" y="87"/>
                  </a:cubicBezTo>
                  <a:close/>
                </a:path>
              </a:pathLst>
            </a:custGeom>
            <a:solidFill>
              <a:srgbClr val="1CC083">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04" name="Shape 1304"/>
            <p:cNvSpPr/>
            <p:nvPr/>
          </p:nvSpPr>
          <p:spPr>
            <a:xfrm>
              <a:off x="2668685" y="4229703"/>
              <a:ext cx="595100" cy="181898"/>
            </a:xfrm>
            <a:custGeom>
              <a:avLst/>
              <a:gdLst/>
              <a:ahLst/>
              <a:cxnLst/>
              <a:rect l="0" t="0" r="0" b="0"/>
              <a:pathLst>
                <a:path w="120000" h="120000" extrusionOk="0">
                  <a:moveTo>
                    <a:pt x="116134" y="87"/>
                  </a:moveTo>
                  <a:cubicBezTo>
                    <a:pt x="115496" y="87"/>
                    <a:pt x="114851" y="2181"/>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21032"/>
                    <a:pt x="1534" y="25221"/>
                  </a:cubicBezTo>
                  <a:cubicBezTo>
                    <a:pt x="46989" y="109003"/>
                    <a:pt x="46989" y="109003"/>
                    <a:pt x="46989" y="109003"/>
                  </a:cubicBezTo>
                  <a:cubicBezTo>
                    <a:pt x="54675" y="123665"/>
                    <a:pt x="64915" y="123665"/>
                    <a:pt x="72601" y="109003"/>
                  </a:cubicBezTo>
                  <a:cubicBezTo>
                    <a:pt x="118056" y="25221"/>
                    <a:pt x="118056" y="25221"/>
                    <a:pt x="118056" y="25221"/>
                  </a:cubicBezTo>
                  <a:cubicBezTo>
                    <a:pt x="119977" y="21032"/>
                    <a:pt x="120616" y="12654"/>
                    <a:pt x="119333" y="6370"/>
                  </a:cubicBezTo>
                  <a:cubicBezTo>
                    <a:pt x="118694" y="2181"/>
                    <a:pt x="117417" y="87"/>
                    <a:pt x="116134" y="87"/>
                  </a:cubicBezTo>
                  <a:close/>
                </a:path>
              </a:pathLst>
            </a:custGeom>
            <a:solidFill>
              <a:srgbClr val="1CC083">
                <a:alpha val="4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05" name="Shape 1305"/>
            <p:cNvSpPr/>
            <p:nvPr/>
          </p:nvSpPr>
          <p:spPr>
            <a:xfrm>
              <a:off x="2668685" y="4374692"/>
              <a:ext cx="595100" cy="182960"/>
            </a:xfrm>
            <a:custGeom>
              <a:avLst/>
              <a:gdLst/>
              <a:ahLst/>
              <a:cxnLst/>
              <a:rect l="0" t="0" r="0" b="0"/>
              <a:pathLst>
                <a:path w="120000" h="120000" extrusionOk="0">
                  <a:moveTo>
                    <a:pt x="116134" y="780"/>
                  </a:moveTo>
                  <a:cubicBezTo>
                    <a:pt x="115496" y="780"/>
                    <a:pt x="114851" y="780"/>
                    <a:pt x="114213" y="780"/>
                  </a:cubicBezTo>
                  <a:cubicBezTo>
                    <a:pt x="68758" y="86160"/>
                    <a:pt x="68758" y="86160"/>
                    <a:pt x="68758" y="86160"/>
                  </a:cubicBezTo>
                  <a:cubicBezTo>
                    <a:pt x="62994" y="96572"/>
                    <a:pt x="56591" y="96572"/>
                    <a:pt x="50832" y="86160"/>
                  </a:cubicBezTo>
                  <a:cubicBezTo>
                    <a:pt x="5377" y="780"/>
                    <a:pt x="5377" y="780"/>
                    <a:pt x="5377" y="780"/>
                  </a:cubicBezTo>
                  <a:cubicBezTo>
                    <a:pt x="4095" y="-1301"/>
                    <a:pt x="1534" y="780"/>
                    <a:pt x="252" y="7028"/>
                  </a:cubicBezTo>
                  <a:cubicBezTo>
                    <a:pt x="-386" y="13275"/>
                    <a:pt x="252" y="19522"/>
                    <a:pt x="1534" y="23687"/>
                  </a:cubicBezTo>
                  <a:cubicBezTo>
                    <a:pt x="46989" y="109067"/>
                    <a:pt x="46989" y="109067"/>
                    <a:pt x="46989" y="109067"/>
                  </a:cubicBezTo>
                  <a:cubicBezTo>
                    <a:pt x="54675" y="123644"/>
                    <a:pt x="64915" y="123644"/>
                    <a:pt x="72601" y="109067"/>
                  </a:cubicBezTo>
                  <a:cubicBezTo>
                    <a:pt x="118056" y="23687"/>
                    <a:pt x="118056" y="23687"/>
                    <a:pt x="118056" y="23687"/>
                  </a:cubicBezTo>
                  <a:cubicBezTo>
                    <a:pt x="119977" y="19522"/>
                    <a:pt x="120616" y="13275"/>
                    <a:pt x="119333" y="7028"/>
                  </a:cubicBezTo>
                  <a:cubicBezTo>
                    <a:pt x="118694" y="2863"/>
                    <a:pt x="117417" y="780"/>
                    <a:pt x="116134" y="780"/>
                  </a:cubicBezTo>
                  <a:close/>
                </a:path>
              </a:pathLst>
            </a:custGeom>
            <a:solidFill>
              <a:srgbClr val="1CC083">
                <a:alpha val="9411"/>
              </a:srgb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1306" name="Shape 1306"/>
          <p:cNvSpPr txBox="1"/>
          <p:nvPr/>
        </p:nvSpPr>
        <p:spPr>
          <a:xfrm>
            <a:off x="10000359" y="5007628"/>
            <a:ext cx="1876643" cy="84442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600" b="1" i="0" u="none" strike="noStrike" cap="none">
                <a:solidFill>
                  <a:schemeClr val="dk1"/>
                </a:solidFill>
                <a:latin typeface="Arial"/>
                <a:ea typeface="Arial"/>
                <a:cs typeface="Arial"/>
                <a:sym typeface="Arial"/>
              </a:rPr>
              <a:t>Lesser data quality costs</a:t>
            </a:r>
            <a:endParaRPr/>
          </a:p>
        </p:txBody>
      </p:sp>
      <p:sp>
        <p:nvSpPr>
          <p:cNvPr id="1307" name="Shape 1307"/>
          <p:cNvSpPr/>
          <p:nvPr/>
        </p:nvSpPr>
        <p:spPr>
          <a:xfrm>
            <a:off x="10688024" y="1613718"/>
            <a:ext cx="337986" cy="33798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w="9525" cap="flat" cmpd="sng">
            <a:solidFill>
              <a:srgbClr val="595959"/>
            </a:solidFill>
            <a:prstDash val="solid"/>
            <a:round/>
            <a:headEnd type="none" w="sm" len="sm"/>
            <a:tailEnd type="none" w="sm" len="sm"/>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Shape 1313"/>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3.1. Use cases of data lake</a:t>
            </a:r>
            <a:endParaRPr sz="2800" b="1" i="0" u="none" strike="noStrike" cap="none">
              <a:solidFill>
                <a:schemeClr val="dk2"/>
              </a:solidFill>
              <a:latin typeface="Arial"/>
              <a:ea typeface="Arial"/>
              <a:cs typeface="Arial"/>
              <a:sym typeface="Arial"/>
            </a:endParaRPr>
          </a:p>
        </p:txBody>
      </p:sp>
      <p:sp>
        <p:nvSpPr>
          <p:cNvPr id="1314" name="Shape 1314"/>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315" name="Shape 1315"/>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285750" marR="0" lvl="1" indent="-171450" algn="l" rtl="0">
              <a:lnSpc>
                <a:spcPct val="90000"/>
              </a:lnSpc>
              <a:spcBef>
                <a:spcPts val="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a:p>
            <a:pPr marL="285750" marR="0" lvl="1" indent="-171450" algn="l" rtl="0">
              <a:lnSpc>
                <a:spcPct val="90000"/>
              </a:lnSpc>
              <a:spcBef>
                <a:spcPts val="120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p:txBody>
      </p:sp>
      <p:grpSp>
        <p:nvGrpSpPr>
          <p:cNvPr id="1316" name="Shape 1316"/>
          <p:cNvGrpSpPr/>
          <p:nvPr/>
        </p:nvGrpSpPr>
        <p:grpSpPr>
          <a:xfrm>
            <a:off x="3432893" y="1187162"/>
            <a:ext cx="5481865" cy="5189173"/>
            <a:chOff x="3526986" y="1247552"/>
            <a:chExt cx="5481865" cy="5189173"/>
          </a:xfrm>
        </p:grpSpPr>
        <p:sp>
          <p:nvSpPr>
            <p:cNvPr id="1317" name="Shape 1317"/>
            <p:cNvSpPr/>
            <p:nvPr/>
          </p:nvSpPr>
          <p:spPr>
            <a:xfrm>
              <a:off x="3526986" y="2761098"/>
              <a:ext cx="2383965" cy="1360927"/>
            </a:xfrm>
            <a:custGeom>
              <a:avLst/>
              <a:gdLst/>
              <a:ahLst/>
              <a:cxnLst/>
              <a:rect l="0" t="0" r="0" b="0"/>
              <a:pathLst>
                <a:path w="120000" h="120000" extrusionOk="0">
                  <a:moveTo>
                    <a:pt x="89605" y="33766"/>
                  </a:moveTo>
                  <a:cubicBezTo>
                    <a:pt x="90575" y="30811"/>
                    <a:pt x="92968" y="28388"/>
                    <a:pt x="94921" y="28388"/>
                  </a:cubicBezTo>
                  <a:lnTo>
                    <a:pt x="107605" y="28388"/>
                  </a:lnTo>
                  <a:cubicBezTo>
                    <a:pt x="109552" y="28388"/>
                    <a:pt x="111945" y="30811"/>
                    <a:pt x="112921" y="33766"/>
                  </a:cubicBezTo>
                  <a:lnTo>
                    <a:pt x="119263" y="53011"/>
                  </a:lnTo>
                  <a:cubicBezTo>
                    <a:pt x="120239" y="55972"/>
                    <a:pt x="120239" y="60811"/>
                    <a:pt x="119263" y="63766"/>
                  </a:cubicBezTo>
                  <a:lnTo>
                    <a:pt x="112921" y="83011"/>
                  </a:lnTo>
                  <a:cubicBezTo>
                    <a:pt x="111945" y="85966"/>
                    <a:pt x="109552" y="88388"/>
                    <a:pt x="107605" y="88388"/>
                  </a:cubicBezTo>
                  <a:lnTo>
                    <a:pt x="94921" y="88388"/>
                  </a:lnTo>
                  <a:cubicBezTo>
                    <a:pt x="92968" y="88388"/>
                    <a:pt x="90575" y="85966"/>
                    <a:pt x="89605" y="83011"/>
                  </a:cubicBezTo>
                  <a:lnTo>
                    <a:pt x="86063" y="72277"/>
                  </a:lnTo>
                  <a:cubicBezTo>
                    <a:pt x="85087" y="69316"/>
                    <a:pt x="82694" y="66900"/>
                    <a:pt x="80747" y="66900"/>
                  </a:cubicBezTo>
                  <a:lnTo>
                    <a:pt x="79325" y="66900"/>
                  </a:lnTo>
                  <a:cubicBezTo>
                    <a:pt x="77378" y="66900"/>
                    <a:pt x="74985" y="69316"/>
                    <a:pt x="74009" y="72277"/>
                  </a:cubicBezTo>
                  <a:lnTo>
                    <a:pt x="60052" y="114622"/>
                  </a:lnTo>
                  <a:cubicBezTo>
                    <a:pt x="59076" y="117577"/>
                    <a:pt x="56683" y="120000"/>
                    <a:pt x="54737" y="120000"/>
                  </a:cubicBezTo>
                  <a:lnTo>
                    <a:pt x="22278" y="120000"/>
                  </a:lnTo>
                  <a:cubicBezTo>
                    <a:pt x="20326" y="120000"/>
                    <a:pt x="17933" y="117577"/>
                    <a:pt x="16957" y="114622"/>
                  </a:cubicBezTo>
                  <a:lnTo>
                    <a:pt x="730" y="65377"/>
                  </a:lnTo>
                  <a:cubicBezTo>
                    <a:pt x="-245" y="62416"/>
                    <a:pt x="-245" y="57577"/>
                    <a:pt x="730" y="54622"/>
                  </a:cubicBezTo>
                  <a:lnTo>
                    <a:pt x="16957" y="5377"/>
                  </a:lnTo>
                  <a:cubicBezTo>
                    <a:pt x="17933" y="2422"/>
                    <a:pt x="20326" y="0"/>
                    <a:pt x="22278" y="0"/>
                  </a:cubicBezTo>
                  <a:lnTo>
                    <a:pt x="54737" y="0"/>
                  </a:lnTo>
                  <a:cubicBezTo>
                    <a:pt x="56683" y="0"/>
                    <a:pt x="59076" y="2422"/>
                    <a:pt x="60052" y="5377"/>
                  </a:cubicBezTo>
                  <a:lnTo>
                    <a:pt x="74009" y="47722"/>
                  </a:lnTo>
                  <a:cubicBezTo>
                    <a:pt x="74985" y="50683"/>
                    <a:pt x="77378" y="53100"/>
                    <a:pt x="79325" y="53100"/>
                  </a:cubicBezTo>
                  <a:lnTo>
                    <a:pt x="79687" y="53100"/>
                  </a:lnTo>
                  <a:cubicBezTo>
                    <a:pt x="81634" y="53100"/>
                    <a:pt x="84027" y="50683"/>
                    <a:pt x="85003" y="47722"/>
                  </a:cubicBezTo>
                  <a:cubicBezTo>
                    <a:pt x="85003" y="47722"/>
                    <a:pt x="89605" y="33766"/>
                    <a:pt x="89605" y="33766"/>
                  </a:cubicBezTo>
                  <a:close/>
                </a:path>
              </a:pathLst>
            </a:custGeom>
            <a:solidFill>
              <a:srgbClr val="96E2C0"/>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18" name="Shape 1318"/>
            <p:cNvSpPr/>
            <p:nvPr/>
          </p:nvSpPr>
          <p:spPr>
            <a:xfrm>
              <a:off x="4863510" y="1247552"/>
              <a:ext cx="1776414" cy="2091279"/>
            </a:xfrm>
            <a:custGeom>
              <a:avLst/>
              <a:gdLst/>
              <a:ahLst/>
              <a:cxnLst/>
              <a:rect l="0" t="0" r="0" b="0"/>
              <a:pathLst>
                <a:path w="120000" h="120000" extrusionOk="0">
                  <a:moveTo>
                    <a:pt x="103365" y="80955"/>
                  </a:moveTo>
                  <a:cubicBezTo>
                    <a:pt x="105985" y="80955"/>
                    <a:pt x="109197" y="82527"/>
                    <a:pt x="110504" y="84455"/>
                  </a:cubicBezTo>
                  <a:lnTo>
                    <a:pt x="119016" y="96977"/>
                  </a:lnTo>
                  <a:cubicBezTo>
                    <a:pt x="120323" y="98900"/>
                    <a:pt x="120323" y="102050"/>
                    <a:pt x="119016" y="103977"/>
                  </a:cubicBezTo>
                  <a:lnTo>
                    <a:pt x="110504" y="116500"/>
                  </a:lnTo>
                  <a:cubicBezTo>
                    <a:pt x="109197" y="118427"/>
                    <a:pt x="105985" y="120000"/>
                    <a:pt x="103365" y="120000"/>
                  </a:cubicBezTo>
                  <a:lnTo>
                    <a:pt x="86345" y="120000"/>
                  </a:lnTo>
                  <a:cubicBezTo>
                    <a:pt x="83725" y="120000"/>
                    <a:pt x="80513" y="118427"/>
                    <a:pt x="79206" y="116500"/>
                  </a:cubicBezTo>
                  <a:lnTo>
                    <a:pt x="70694" y="103977"/>
                  </a:lnTo>
                  <a:cubicBezTo>
                    <a:pt x="69386" y="102050"/>
                    <a:pt x="69386" y="98900"/>
                    <a:pt x="70694" y="96977"/>
                  </a:cubicBezTo>
                  <a:lnTo>
                    <a:pt x="75447" y="89988"/>
                  </a:lnTo>
                  <a:cubicBezTo>
                    <a:pt x="76754" y="88066"/>
                    <a:pt x="76754" y="84916"/>
                    <a:pt x="75441" y="82994"/>
                  </a:cubicBezTo>
                  <a:lnTo>
                    <a:pt x="74492" y="81588"/>
                  </a:lnTo>
                  <a:cubicBezTo>
                    <a:pt x="73185" y="79666"/>
                    <a:pt x="69973" y="78088"/>
                    <a:pt x="67359" y="78088"/>
                  </a:cubicBezTo>
                  <a:lnTo>
                    <a:pt x="29895" y="78088"/>
                  </a:lnTo>
                  <a:cubicBezTo>
                    <a:pt x="27281" y="78088"/>
                    <a:pt x="24069" y="76516"/>
                    <a:pt x="22762" y="74588"/>
                  </a:cubicBezTo>
                  <a:lnTo>
                    <a:pt x="977" y="42544"/>
                  </a:lnTo>
                  <a:cubicBezTo>
                    <a:pt x="-329" y="40622"/>
                    <a:pt x="-329" y="37472"/>
                    <a:pt x="977" y="35544"/>
                  </a:cubicBezTo>
                  <a:lnTo>
                    <a:pt x="22762" y="3500"/>
                  </a:lnTo>
                  <a:cubicBezTo>
                    <a:pt x="24069" y="1572"/>
                    <a:pt x="27281" y="0"/>
                    <a:pt x="29895" y="0"/>
                  </a:cubicBezTo>
                  <a:lnTo>
                    <a:pt x="73459" y="0"/>
                  </a:lnTo>
                  <a:cubicBezTo>
                    <a:pt x="76073" y="0"/>
                    <a:pt x="79285" y="1572"/>
                    <a:pt x="80597" y="3500"/>
                  </a:cubicBezTo>
                  <a:lnTo>
                    <a:pt x="102376" y="35544"/>
                  </a:lnTo>
                  <a:cubicBezTo>
                    <a:pt x="103683" y="37472"/>
                    <a:pt x="103683" y="40622"/>
                    <a:pt x="102376" y="42544"/>
                  </a:cubicBezTo>
                  <a:lnTo>
                    <a:pt x="83647" y="70100"/>
                  </a:lnTo>
                  <a:cubicBezTo>
                    <a:pt x="82340" y="72027"/>
                    <a:pt x="82340" y="75177"/>
                    <a:pt x="83647" y="77100"/>
                  </a:cubicBezTo>
                  <a:lnTo>
                    <a:pt x="83887" y="77455"/>
                  </a:lnTo>
                  <a:cubicBezTo>
                    <a:pt x="85194" y="79377"/>
                    <a:pt x="88406" y="80955"/>
                    <a:pt x="91020" y="80955"/>
                  </a:cubicBezTo>
                  <a:cubicBezTo>
                    <a:pt x="91020" y="80955"/>
                    <a:pt x="103365" y="80955"/>
                    <a:pt x="103365" y="80955"/>
                  </a:cubicBezTo>
                  <a:close/>
                </a:path>
              </a:pathLst>
            </a:custGeom>
            <a:solidFill>
              <a:srgbClr val="1CC083"/>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19" name="Shape 1319"/>
            <p:cNvSpPr/>
            <p:nvPr/>
          </p:nvSpPr>
          <p:spPr>
            <a:xfrm>
              <a:off x="6624889" y="1654705"/>
              <a:ext cx="1744769" cy="2109545"/>
            </a:xfrm>
            <a:custGeom>
              <a:avLst/>
              <a:gdLst/>
              <a:ahLst/>
              <a:cxnLst/>
              <a:rect l="0" t="0" r="0" b="0"/>
              <a:pathLst>
                <a:path w="120000" h="120000" extrusionOk="0">
                  <a:moveTo>
                    <a:pt x="50193" y="97177"/>
                  </a:moveTo>
                  <a:cubicBezTo>
                    <a:pt x="51522" y="99083"/>
                    <a:pt x="51522" y="102205"/>
                    <a:pt x="50193" y="104116"/>
                  </a:cubicBezTo>
                  <a:lnTo>
                    <a:pt x="41523" y="116533"/>
                  </a:lnTo>
                  <a:cubicBezTo>
                    <a:pt x="40193" y="118438"/>
                    <a:pt x="36925" y="120000"/>
                    <a:pt x="34260" y="120000"/>
                  </a:cubicBezTo>
                  <a:lnTo>
                    <a:pt x="16926" y="120000"/>
                  </a:lnTo>
                  <a:cubicBezTo>
                    <a:pt x="14261" y="120000"/>
                    <a:pt x="10993" y="118438"/>
                    <a:pt x="9664" y="116533"/>
                  </a:cubicBezTo>
                  <a:lnTo>
                    <a:pt x="994" y="104116"/>
                  </a:lnTo>
                  <a:cubicBezTo>
                    <a:pt x="-335" y="102205"/>
                    <a:pt x="-335" y="99083"/>
                    <a:pt x="994" y="97177"/>
                  </a:cubicBezTo>
                  <a:lnTo>
                    <a:pt x="9664" y="84761"/>
                  </a:lnTo>
                  <a:cubicBezTo>
                    <a:pt x="10993" y="82855"/>
                    <a:pt x="14261" y="81294"/>
                    <a:pt x="16926" y="81294"/>
                  </a:cubicBezTo>
                  <a:lnTo>
                    <a:pt x="26596" y="81294"/>
                  </a:lnTo>
                  <a:cubicBezTo>
                    <a:pt x="29261" y="81294"/>
                    <a:pt x="32529" y="79733"/>
                    <a:pt x="33864" y="77822"/>
                  </a:cubicBezTo>
                  <a:lnTo>
                    <a:pt x="34830" y="76433"/>
                  </a:lnTo>
                  <a:cubicBezTo>
                    <a:pt x="36165" y="74527"/>
                    <a:pt x="36165" y="71405"/>
                    <a:pt x="34830" y="69494"/>
                  </a:cubicBezTo>
                  <a:lnTo>
                    <a:pt x="15764" y="42177"/>
                  </a:lnTo>
                  <a:cubicBezTo>
                    <a:pt x="14429" y="40266"/>
                    <a:pt x="14429" y="37144"/>
                    <a:pt x="15764" y="35238"/>
                  </a:cubicBezTo>
                  <a:lnTo>
                    <a:pt x="37936" y="3466"/>
                  </a:lnTo>
                  <a:cubicBezTo>
                    <a:pt x="39271" y="1561"/>
                    <a:pt x="42539" y="0"/>
                    <a:pt x="45204" y="0"/>
                  </a:cubicBezTo>
                  <a:lnTo>
                    <a:pt x="89560" y="0"/>
                  </a:lnTo>
                  <a:cubicBezTo>
                    <a:pt x="92219" y="0"/>
                    <a:pt x="95492" y="1561"/>
                    <a:pt x="96822" y="3472"/>
                  </a:cubicBezTo>
                  <a:lnTo>
                    <a:pt x="119000" y="35238"/>
                  </a:lnTo>
                  <a:cubicBezTo>
                    <a:pt x="120329" y="37144"/>
                    <a:pt x="120329" y="40266"/>
                    <a:pt x="119000" y="42177"/>
                  </a:cubicBezTo>
                  <a:lnTo>
                    <a:pt x="96822" y="73944"/>
                  </a:lnTo>
                  <a:cubicBezTo>
                    <a:pt x="95487" y="75855"/>
                    <a:pt x="92219" y="77416"/>
                    <a:pt x="89554" y="77416"/>
                  </a:cubicBezTo>
                  <a:lnTo>
                    <a:pt x="51416" y="77416"/>
                  </a:lnTo>
                  <a:cubicBezTo>
                    <a:pt x="48751" y="77416"/>
                    <a:pt x="45483" y="78977"/>
                    <a:pt x="44154" y="80883"/>
                  </a:cubicBezTo>
                  <a:lnTo>
                    <a:pt x="43908" y="81233"/>
                  </a:lnTo>
                  <a:cubicBezTo>
                    <a:pt x="42573" y="83144"/>
                    <a:pt x="42573" y="86266"/>
                    <a:pt x="43908" y="88172"/>
                  </a:cubicBezTo>
                  <a:cubicBezTo>
                    <a:pt x="43908" y="88172"/>
                    <a:pt x="50193" y="97177"/>
                    <a:pt x="50193" y="97177"/>
                  </a:cubicBezTo>
                  <a:close/>
                </a:path>
              </a:pathLst>
            </a:custGeom>
            <a:solidFill>
              <a:srgbClr val="96E2C0"/>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20" name="Shape 1320"/>
            <p:cNvSpPr/>
            <p:nvPr/>
          </p:nvSpPr>
          <p:spPr>
            <a:xfrm>
              <a:off x="6624889" y="3566552"/>
              <a:ext cx="2383962" cy="1360925"/>
            </a:xfrm>
            <a:custGeom>
              <a:avLst/>
              <a:gdLst/>
              <a:ahLst/>
              <a:cxnLst/>
              <a:rect l="0" t="0" r="0" b="0"/>
              <a:pathLst>
                <a:path w="120000" h="120000" extrusionOk="0">
                  <a:moveTo>
                    <a:pt x="30389" y="86233"/>
                  </a:moveTo>
                  <a:cubicBezTo>
                    <a:pt x="29418" y="89194"/>
                    <a:pt x="27025" y="91611"/>
                    <a:pt x="25073" y="91611"/>
                  </a:cubicBezTo>
                  <a:lnTo>
                    <a:pt x="12388" y="91611"/>
                  </a:lnTo>
                  <a:cubicBezTo>
                    <a:pt x="10436" y="91611"/>
                    <a:pt x="8049" y="89188"/>
                    <a:pt x="7072" y="86233"/>
                  </a:cubicBezTo>
                  <a:lnTo>
                    <a:pt x="730" y="66988"/>
                  </a:lnTo>
                  <a:cubicBezTo>
                    <a:pt x="-245" y="64033"/>
                    <a:pt x="-245" y="59194"/>
                    <a:pt x="730" y="56233"/>
                  </a:cubicBezTo>
                  <a:lnTo>
                    <a:pt x="7072" y="36988"/>
                  </a:lnTo>
                  <a:cubicBezTo>
                    <a:pt x="8049" y="34033"/>
                    <a:pt x="10442" y="31611"/>
                    <a:pt x="12388" y="31611"/>
                  </a:cubicBezTo>
                  <a:lnTo>
                    <a:pt x="25073" y="31611"/>
                  </a:lnTo>
                  <a:cubicBezTo>
                    <a:pt x="27025" y="31611"/>
                    <a:pt x="29412" y="34033"/>
                    <a:pt x="30389" y="36988"/>
                  </a:cubicBezTo>
                  <a:lnTo>
                    <a:pt x="33931" y="47727"/>
                  </a:lnTo>
                  <a:cubicBezTo>
                    <a:pt x="34907" y="50683"/>
                    <a:pt x="37294" y="53105"/>
                    <a:pt x="39246" y="53100"/>
                  </a:cubicBezTo>
                  <a:lnTo>
                    <a:pt x="40669" y="53100"/>
                  </a:lnTo>
                  <a:cubicBezTo>
                    <a:pt x="42616" y="53100"/>
                    <a:pt x="45009" y="50683"/>
                    <a:pt x="45985" y="47722"/>
                  </a:cubicBezTo>
                  <a:lnTo>
                    <a:pt x="59941" y="5377"/>
                  </a:lnTo>
                  <a:cubicBezTo>
                    <a:pt x="60917" y="2422"/>
                    <a:pt x="63310" y="0"/>
                    <a:pt x="65257" y="0"/>
                  </a:cubicBezTo>
                  <a:lnTo>
                    <a:pt x="97715" y="0"/>
                  </a:lnTo>
                  <a:cubicBezTo>
                    <a:pt x="99668" y="0"/>
                    <a:pt x="102061" y="2422"/>
                    <a:pt x="103037" y="5377"/>
                  </a:cubicBezTo>
                  <a:lnTo>
                    <a:pt x="119263" y="54622"/>
                  </a:lnTo>
                  <a:cubicBezTo>
                    <a:pt x="120239" y="57583"/>
                    <a:pt x="120239" y="62422"/>
                    <a:pt x="119263" y="65377"/>
                  </a:cubicBezTo>
                  <a:lnTo>
                    <a:pt x="103037" y="114622"/>
                  </a:lnTo>
                  <a:cubicBezTo>
                    <a:pt x="102061" y="117577"/>
                    <a:pt x="99668" y="120000"/>
                    <a:pt x="97715" y="120000"/>
                  </a:cubicBezTo>
                  <a:lnTo>
                    <a:pt x="65257" y="120000"/>
                  </a:lnTo>
                  <a:cubicBezTo>
                    <a:pt x="63310" y="120000"/>
                    <a:pt x="60917" y="117577"/>
                    <a:pt x="59941" y="114622"/>
                  </a:cubicBezTo>
                  <a:lnTo>
                    <a:pt x="45985" y="72277"/>
                  </a:lnTo>
                  <a:cubicBezTo>
                    <a:pt x="45009" y="69316"/>
                    <a:pt x="42616" y="66900"/>
                    <a:pt x="40663" y="66900"/>
                  </a:cubicBezTo>
                  <a:lnTo>
                    <a:pt x="40306" y="66900"/>
                  </a:lnTo>
                  <a:cubicBezTo>
                    <a:pt x="38360" y="66900"/>
                    <a:pt x="35967" y="69316"/>
                    <a:pt x="34990" y="72277"/>
                  </a:cubicBezTo>
                  <a:cubicBezTo>
                    <a:pt x="34990" y="72277"/>
                    <a:pt x="30389" y="86233"/>
                    <a:pt x="30389" y="86233"/>
                  </a:cubicBezTo>
                  <a:close/>
                </a:path>
              </a:pathLst>
            </a:custGeom>
            <a:solidFill>
              <a:srgbClr val="56687C"/>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21" name="Shape 1321"/>
            <p:cNvSpPr/>
            <p:nvPr/>
          </p:nvSpPr>
          <p:spPr>
            <a:xfrm>
              <a:off x="5899094" y="4345453"/>
              <a:ext cx="1776389" cy="2091272"/>
            </a:xfrm>
            <a:custGeom>
              <a:avLst/>
              <a:gdLst/>
              <a:ahLst/>
              <a:cxnLst/>
              <a:rect l="0" t="0" r="0" b="0"/>
              <a:pathLst>
                <a:path w="120000" h="120000" extrusionOk="0">
                  <a:moveTo>
                    <a:pt x="16623" y="39044"/>
                  </a:moveTo>
                  <a:cubicBezTo>
                    <a:pt x="14009" y="39044"/>
                    <a:pt x="10797" y="37472"/>
                    <a:pt x="9490" y="35544"/>
                  </a:cubicBezTo>
                  <a:lnTo>
                    <a:pt x="977" y="23022"/>
                  </a:lnTo>
                  <a:cubicBezTo>
                    <a:pt x="-329" y="21094"/>
                    <a:pt x="-329" y="17950"/>
                    <a:pt x="977" y="16022"/>
                  </a:cubicBezTo>
                  <a:lnTo>
                    <a:pt x="9490" y="3500"/>
                  </a:lnTo>
                  <a:cubicBezTo>
                    <a:pt x="10797" y="1572"/>
                    <a:pt x="14009" y="0"/>
                    <a:pt x="16628" y="0"/>
                  </a:cubicBezTo>
                  <a:lnTo>
                    <a:pt x="33648" y="0"/>
                  </a:lnTo>
                  <a:cubicBezTo>
                    <a:pt x="36268" y="0"/>
                    <a:pt x="39480" y="1572"/>
                    <a:pt x="40787" y="3500"/>
                  </a:cubicBezTo>
                  <a:lnTo>
                    <a:pt x="49300" y="16022"/>
                  </a:lnTo>
                  <a:cubicBezTo>
                    <a:pt x="50607" y="17944"/>
                    <a:pt x="50607" y="21094"/>
                    <a:pt x="49300" y="23022"/>
                  </a:cubicBezTo>
                  <a:lnTo>
                    <a:pt x="44546" y="30011"/>
                  </a:lnTo>
                  <a:cubicBezTo>
                    <a:pt x="43239" y="31933"/>
                    <a:pt x="43239" y="35083"/>
                    <a:pt x="44552" y="37005"/>
                  </a:cubicBezTo>
                  <a:lnTo>
                    <a:pt x="45502" y="38411"/>
                  </a:lnTo>
                  <a:cubicBezTo>
                    <a:pt x="46809" y="40333"/>
                    <a:pt x="50020" y="41911"/>
                    <a:pt x="52640" y="41911"/>
                  </a:cubicBezTo>
                  <a:lnTo>
                    <a:pt x="90099" y="41911"/>
                  </a:lnTo>
                  <a:cubicBezTo>
                    <a:pt x="92713" y="41911"/>
                    <a:pt x="95925" y="43483"/>
                    <a:pt x="97232" y="45411"/>
                  </a:cubicBezTo>
                  <a:lnTo>
                    <a:pt x="119016" y="77455"/>
                  </a:lnTo>
                  <a:cubicBezTo>
                    <a:pt x="120323" y="79377"/>
                    <a:pt x="120323" y="82527"/>
                    <a:pt x="119016" y="84455"/>
                  </a:cubicBezTo>
                  <a:lnTo>
                    <a:pt x="97232" y="116500"/>
                  </a:lnTo>
                  <a:cubicBezTo>
                    <a:pt x="95925" y="118427"/>
                    <a:pt x="92713" y="120000"/>
                    <a:pt x="90099" y="120000"/>
                  </a:cubicBezTo>
                  <a:lnTo>
                    <a:pt x="46535" y="120000"/>
                  </a:lnTo>
                  <a:cubicBezTo>
                    <a:pt x="43921" y="120000"/>
                    <a:pt x="40709" y="118427"/>
                    <a:pt x="39402" y="116500"/>
                  </a:cubicBezTo>
                  <a:lnTo>
                    <a:pt x="17617" y="84455"/>
                  </a:lnTo>
                  <a:cubicBezTo>
                    <a:pt x="16310" y="82527"/>
                    <a:pt x="16310" y="79377"/>
                    <a:pt x="17617" y="77455"/>
                  </a:cubicBezTo>
                  <a:lnTo>
                    <a:pt x="36346" y="49900"/>
                  </a:lnTo>
                  <a:cubicBezTo>
                    <a:pt x="37659" y="47972"/>
                    <a:pt x="37659" y="44822"/>
                    <a:pt x="36346" y="42900"/>
                  </a:cubicBezTo>
                  <a:lnTo>
                    <a:pt x="36106" y="42544"/>
                  </a:lnTo>
                  <a:cubicBezTo>
                    <a:pt x="34799" y="40622"/>
                    <a:pt x="31587" y="39044"/>
                    <a:pt x="28973" y="39044"/>
                  </a:cubicBezTo>
                  <a:cubicBezTo>
                    <a:pt x="28973" y="39044"/>
                    <a:pt x="16623" y="39044"/>
                    <a:pt x="16623" y="39044"/>
                  </a:cubicBezTo>
                  <a:close/>
                </a:path>
              </a:pathLst>
            </a:custGeom>
            <a:solidFill>
              <a:srgbClr val="44546A"/>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22" name="Shape 1322"/>
            <p:cNvSpPr/>
            <p:nvPr/>
          </p:nvSpPr>
          <p:spPr>
            <a:xfrm>
              <a:off x="4173120" y="3920597"/>
              <a:ext cx="1744784" cy="2109539"/>
            </a:xfrm>
            <a:custGeom>
              <a:avLst/>
              <a:gdLst/>
              <a:ahLst/>
              <a:cxnLst/>
              <a:rect l="0" t="0" r="0" b="0"/>
              <a:pathLst>
                <a:path w="120000" h="120000" extrusionOk="0">
                  <a:moveTo>
                    <a:pt x="69801" y="22822"/>
                  </a:moveTo>
                  <a:cubicBezTo>
                    <a:pt x="68471" y="20916"/>
                    <a:pt x="68471" y="17794"/>
                    <a:pt x="69801" y="15883"/>
                  </a:cubicBezTo>
                  <a:lnTo>
                    <a:pt x="78465" y="3466"/>
                  </a:lnTo>
                  <a:cubicBezTo>
                    <a:pt x="79800" y="1561"/>
                    <a:pt x="83068" y="0"/>
                    <a:pt x="85733" y="0"/>
                  </a:cubicBezTo>
                  <a:lnTo>
                    <a:pt x="103067" y="0"/>
                  </a:lnTo>
                  <a:cubicBezTo>
                    <a:pt x="105732" y="0"/>
                    <a:pt x="109000" y="1561"/>
                    <a:pt x="110330" y="3466"/>
                  </a:cubicBezTo>
                  <a:lnTo>
                    <a:pt x="119000" y="15883"/>
                  </a:lnTo>
                  <a:cubicBezTo>
                    <a:pt x="120329" y="17794"/>
                    <a:pt x="120329" y="20916"/>
                    <a:pt x="119000" y="22822"/>
                  </a:cubicBezTo>
                  <a:lnTo>
                    <a:pt x="110330" y="35238"/>
                  </a:lnTo>
                  <a:cubicBezTo>
                    <a:pt x="109000" y="37144"/>
                    <a:pt x="105732" y="38705"/>
                    <a:pt x="103067" y="38705"/>
                  </a:cubicBezTo>
                  <a:lnTo>
                    <a:pt x="93397" y="38705"/>
                  </a:lnTo>
                  <a:cubicBezTo>
                    <a:pt x="90733" y="38705"/>
                    <a:pt x="87465" y="40266"/>
                    <a:pt x="86130" y="42177"/>
                  </a:cubicBezTo>
                  <a:lnTo>
                    <a:pt x="85163" y="43566"/>
                  </a:lnTo>
                  <a:cubicBezTo>
                    <a:pt x="83828" y="45472"/>
                    <a:pt x="83828" y="48594"/>
                    <a:pt x="85163" y="50505"/>
                  </a:cubicBezTo>
                  <a:lnTo>
                    <a:pt x="104229" y="77822"/>
                  </a:lnTo>
                  <a:cubicBezTo>
                    <a:pt x="105564" y="79733"/>
                    <a:pt x="105564" y="82855"/>
                    <a:pt x="104229" y="84761"/>
                  </a:cubicBezTo>
                  <a:lnTo>
                    <a:pt x="82057" y="116533"/>
                  </a:lnTo>
                  <a:cubicBezTo>
                    <a:pt x="80722" y="118438"/>
                    <a:pt x="77454" y="120000"/>
                    <a:pt x="74789" y="120000"/>
                  </a:cubicBezTo>
                  <a:lnTo>
                    <a:pt x="30439" y="120000"/>
                  </a:lnTo>
                  <a:cubicBezTo>
                    <a:pt x="27775" y="120000"/>
                    <a:pt x="24507" y="118438"/>
                    <a:pt x="23172" y="116527"/>
                  </a:cubicBezTo>
                  <a:lnTo>
                    <a:pt x="994" y="84761"/>
                  </a:lnTo>
                  <a:cubicBezTo>
                    <a:pt x="-335" y="82855"/>
                    <a:pt x="-335" y="79733"/>
                    <a:pt x="994" y="77822"/>
                  </a:cubicBezTo>
                  <a:lnTo>
                    <a:pt x="23172" y="46055"/>
                  </a:lnTo>
                  <a:cubicBezTo>
                    <a:pt x="24507" y="44144"/>
                    <a:pt x="27775" y="42583"/>
                    <a:pt x="30439" y="42583"/>
                  </a:cubicBezTo>
                  <a:lnTo>
                    <a:pt x="68577" y="42583"/>
                  </a:lnTo>
                  <a:cubicBezTo>
                    <a:pt x="71242" y="42583"/>
                    <a:pt x="74510" y="41022"/>
                    <a:pt x="75840" y="39116"/>
                  </a:cubicBezTo>
                  <a:lnTo>
                    <a:pt x="76085" y="38766"/>
                  </a:lnTo>
                  <a:cubicBezTo>
                    <a:pt x="77420" y="36855"/>
                    <a:pt x="77420" y="33733"/>
                    <a:pt x="76085" y="31827"/>
                  </a:cubicBezTo>
                  <a:cubicBezTo>
                    <a:pt x="76085" y="31827"/>
                    <a:pt x="69801" y="22822"/>
                    <a:pt x="69801" y="22822"/>
                  </a:cubicBezTo>
                  <a:close/>
                </a:path>
              </a:pathLst>
            </a:custGeom>
            <a:solidFill>
              <a:srgbClr val="1CC083"/>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23" name="Shape 1323"/>
            <p:cNvSpPr/>
            <p:nvPr/>
          </p:nvSpPr>
          <p:spPr>
            <a:xfrm>
              <a:off x="4911293" y="1642708"/>
              <a:ext cx="1470052" cy="52322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0" i="0" u="none" strike="noStrike" cap="none">
                  <a:solidFill>
                    <a:srgbClr val="000000"/>
                  </a:solidFill>
                  <a:latin typeface="Arial"/>
                  <a:ea typeface="Arial"/>
                  <a:cs typeface="Arial"/>
                  <a:sym typeface="Arial"/>
                </a:rPr>
                <a:t>Mobile apps</a:t>
              </a:r>
              <a:endParaRPr/>
            </a:p>
          </p:txBody>
        </p:sp>
        <p:sp>
          <p:nvSpPr>
            <p:cNvPr id="1324" name="Shape 1324"/>
            <p:cNvSpPr/>
            <p:nvPr/>
          </p:nvSpPr>
          <p:spPr>
            <a:xfrm>
              <a:off x="6899606" y="2086596"/>
              <a:ext cx="1470052" cy="52322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0" i="0" u="none" strike="noStrike" cap="none">
                  <a:solidFill>
                    <a:srgbClr val="000000"/>
                  </a:solidFill>
                  <a:latin typeface="Arial"/>
                  <a:ea typeface="Arial"/>
                  <a:cs typeface="Arial"/>
                  <a:sym typeface="Arial"/>
                </a:rPr>
                <a:t>Predictive analytics</a:t>
              </a:r>
              <a:endParaRPr/>
            </a:p>
          </p:txBody>
        </p:sp>
        <p:sp>
          <p:nvSpPr>
            <p:cNvPr id="1325" name="Shape 1325"/>
            <p:cNvSpPr/>
            <p:nvPr/>
          </p:nvSpPr>
          <p:spPr>
            <a:xfrm>
              <a:off x="7497273" y="3987678"/>
              <a:ext cx="1470052" cy="52322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1100"/>
                <a:buFont typeface="Arial"/>
                <a:buNone/>
              </a:pPr>
              <a:r>
                <a:rPr lang="en-US" sz="1800" b="0" i="0" u="none" strike="noStrike" cap="none">
                  <a:solidFill>
                    <a:schemeClr val="lt1"/>
                  </a:solidFill>
                  <a:latin typeface="Arial"/>
                  <a:ea typeface="Arial"/>
                  <a:cs typeface="Arial"/>
                  <a:sym typeface="Arial"/>
                </a:rPr>
                <a:t>Fraud detection</a:t>
              </a:r>
              <a:endParaRPr/>
            </a:p>
          </p:txBody>
        </p:sp>
        <p:sp>
          <p:nvSpPr>
            <p:cNvPr id="1326" name="Shape 1326"/>
            <p:cNvSpPr/>
            <p:nvPr/>
          </p:nvSpPr>
          <p:spPr>
            <a:xfrm>
              <a:off x="6159971" y="5322037"/>
              <a:ext cx="1470052" cy="52322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1100"/>
                <a:buFont typeface="Arial"/>
                <a:buNone/>
              </a:pPr>
              <a:r>
                <a:rPr lang="en-US" sz="1800" b="0" i="0" u="none" strike="noStrike" cap="none">
                  <a:solidFill>
                    <a:schemeClr val="lt1"/>
                  </a:solidFill>
                  <a:latin typeface="Arial"/>
                  <a:ea typeface="Arial"/>
                  <a:cs typeface="Arial"/>
                  <a:sym typeface="Arial"/>
                </a:rPr>
                <a:t>Data enhancement</a:t>
              </a:r>
              <a:endParaRPr/>
            </a:p>
          </p:txBody>
        </p:sp>
        <p:sp>
          <p:nvSpPr>
            <p:cNvPr id="1327" name="Shape 1327"/>
            <p:cNvSpPr/>
            <p:nvPr/>
          </p:nvSpPr>
          <p:spPr>
            <a:xfrm>
              <a:off x="4181204" y="5129479"/>
              <a:ext cx="1470052" cy="52322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0" i="0" u="none" strike="noStrike" cap="none">
                  <a:solidFill>
                    <a:srgbClr val="000000"/>
                  </a:solidFill>
                  <a:latin typeface="Arial"/>
                  <a:ea typeface="Arial"/>
                  <a:cs typeface="Arial"/>
                  <a:sym typeface="Arial"/>
                </a:rPr>
                <a:t>Data </a:t>
              </a:r>
              <a:endParaRPr sz="18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r>
                <a:rPr lang="en-US" sz="1800" b="0" i="0" u="none" strike="noStrike" cap="none">
                  <a:solidFill>
                    <a:srgbClr val="000000"/>
                  </a:solidFill>
                  <a:latin typeface="Arial"/>
                  <a:ea typeface="Arial"/>
                  <a:cs typeface="Arial"/>
                  <a:sym typeface="Arial"/>
                </a:rPr>
                <a:t>science</a:t>
              </a:r>
              <a:endParaRPr sz="1800" b="0" i="0" u="none" strike="noStrike" cap="none">
                <a:solidFill>
                  <a:srgbClr val="000000"/>
                </a:solidFill>
                <a:latin typeface="Arial"/>
                <a:ea typeface="Arial"/>
                <a:cs typeface="Arial"/>
                <a:sym typeface="Arial"/>
              </a:endParaRPr>
            </a:p>
          </p:txBody>
        </p:sp>
        <p:sp>
          <p:nvSpPr>
            <p:cNvPr id="1328" name="Shape 1328"/>
            <p:cNvSpPr/>
            <p:nvPr/>
          </p:nvSpPr>
          <p:spPr>
            <a:xfrm>
              <a:off x="3534835" y="3071113"/>
              <a:ext cx="1470052" cy="52322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0" i="0" u="none" strike="noStrike" cap="none">
                  <a:solidFill>
                    <a:srgbClr val="000000"/>
                  </a:solidFill>
                  <a:latin typeface="Arial"/>
                  <a:ea typeface="Arial"/>
                  <a:cs typeface="Arial"/>
                  <a:sym typeface="Arial"/>
                </a:rPr>
                <a:t>Data monetisation</a:t>
              </a:r>
              <a:endParaRPr sz="1800" b="0" i="0" u="none" strike="noStrike" cap="none">
                <a:solidFill>
                  <a:srgbClr val="000000"/>
                </a:solidFill>
                <a:latin typeface="Arial"/>
                <a:ea typeface="Arial"/>
                <a:cs typeface="Arial"/>
                <a:sym typeface="Aria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33"/>
        <p:cNvGrpSpPr/>
        <p:nvPr/>
      </p:nvGrpSpPr>
      <p:grpSpPr>
        <a:xfrm>
          <a:off x="0" y="0"/>
          <a:ext cx="0" cy="0"/>
          <a:chOff x="0" y="0"/>
          <a:chExt cx="0" cy="0"/>
        </a:xfrm>
      </p:grpSpPr>
      <p:sp>
        <p:nvSpPr>
          <p:cNvPr id="1334" name="Shape 1334"/>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3.2. Data stores used in data lake</a:t>
            </a:r>
            <a:endParaRPr sz="2800" b="1" i="0" u="none" strike="noStrike" cap="none">
              <a:solidFill>
                <a:schemeClr val="dk2"/>
              </a:solidFill>
              <a:latin typeface="Arial"/>
              <a:ea typeface="Arial"/>
              <a:cs typeface="Arial"/>
              <a:sym typeface="Arial"/>
            </a:endParaRPr>
          </a:p>
        </p:txBody>
      </p:sp>
      <p:sp>
        <p:nvSpPr>
          <p:cNvPr id="1335" name="Shape 1335"/>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336" name="Shape 1336"/>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Different storage options implemented in a data lake.</a:t>
            </a:r>
            <a:endParaRPr/>
          </a:p>
          <a:p>
            <a:pPr marL="0" marR="0" lvl="0" indent="0" algn="l" rtl="0">
              <a:lnSpc>
                <a:spcPct val="90000"/>
              </a:lnSpc>
              <a:spcBef>
                <a:spcPts val="1200"/>
              </a:spcBef>
              <a:spcAft>
                <a:spcPts val="0"/>
              </a:spcAft>
              <a:buClr>
                <a:schemeClr val="dk1"/>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1337" name="Shape 1337"/>
          <p:cNvGrpSpPr/>
          <p:nvPr/>
        </p:nvGrpSpPr>
        <p:grpSpPr>
          <a:xfrm>
            <a:off x="1941692" y="1931937"/>
            <a:ext cx="8207635" cy="4170084"/>
            <a:chOff x="2132192" y="1868437"/>
            <a:chExt cx="8207635" cy="4170084"/>
          </a:xfrm>
        </p:grpSpPr>
        <p:sp>
          <p:nvSpPr>
            <p:cNvPr id="1338" name="Shape 1338"/>
            <p:cNvSpPr txBox="1"/>
            <p:nvPr/>
          </p:nvSpPr>
          <p:spPr>
            <a:xfrm>
              <a:off x="2483830" y="3337829"/>
              <a:ext cx="1614192" cy="129502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Hadoop</a:t>
              </a:r>
              <a:endParaRPr sz="1600" b="1" i="0" u="none" strike="noStrike" cap="none">
                <a:solidFill>
                  <a:srgbClr val="000000"/>
                </a:solidFill>
                <a:latin typeface="Arial"/>
                <a:ea typeface="Arial"/>
                <a:cs typeface="Arial"/>
                <a:sym typeface="Arial"/>
              </a:endParaRPr>
            </a:p>
          </p:txBody>
        </p:sp>
        <p:sp>
          <p:nvSpPr>
            <p:cNvPr id="1339" name="Shape 1339"/>
            <p:cNvSpPr txBox="1"/>
            <p:nvPr/>
          </p:nvSpPr>
          <p:spPr>
            <a:xfrm>
              <a:off x="4387535" y="3926766"/>
              <a:ext cx="1614192" cy="129502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600" b="1" i="0" u="none" strike="noStrike" cap="none">
                  <a:solidFill>
                    <a:schemeClr val="dk1"/>
                  </a:solidFill>
                  <a:latin typeface="Arial"/>
                  <a:ea typeface="Arial"/>
                  <a:cs typeface="Arial"/>
                  <a:sym typeface="Arial"/>
                </a:rPr>
                <a:t>NoSQL databases</a:t>
              </a:r>
              <a:endParaRPr/>
            </a:p>
          </p:txBody>
        </p:sp>
        <p:sp>
          <p:nvSpPr>
            <p:cNvPr id="1340" name="Shape 1340"/>
            <p:cNvSpPr txBox="1"/>
            <p:nvPr/>
          </p:nvSpPr>
          <p:spPr>
            <a:xfrm>
              <a:off x="6320290" y="3326286"/>
              <a:ext cx="1614192" cy="129502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600" b="1" i="0" u="none" strike="noStrike" cap="none">
                  <a:solidFill>
                    <a:schemeClr val="dk1"/>
                  </a:solidFill>
                  <a:latin typeface="Arial"/>
                  <a:ea typeface="Arial"/>
                  <a:cs typeface="Arial"/>
                  <a:sym typeface="Arial"/>
                </a:rPr>
                <a:t>Relational Database Management System</a:t>
              </a:r>
              <a:endParaRPr/>
            </a:p>
          </p:txBody>
        </p:sp>
        <p:sp>
          <p:nvSpPr>
            <p:cNvPr id="1341" name="Shape 1341"/>
            <p:cNvSpPr txBox="1"/>
            <p:nvPr/>
          </p:nvSpPr>
          <p:spPr>
            <a:xfrm>
              <a:off x="8158431" y="3904783"/>
              <a:ext cx="1614192" cy="129502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rgbClr val="000000"/>
                  </a:solidFill>
                  <a:latin typeface="Arial"/>
                  <a:ea typeface="Arial"/>
                  <a:cs typeface="Arial"/>
                  <a:sym typeface="Arial"/>
                </a:rPr>
                <a:t>Cloud-based storage</a:t>
              </a:r>
              <a:endParaRPr sz="1600" b="1" i="0" u="none" strike="noStrike" cap="none">
                <a:solidFill>
                  <a:srgbClr val="000000"/>
                </a:solidFill>
                <a:latin typeface="Arial"/>
                <a:ea typeface="Arial"/>
                <a:cs typeface="Arial"/>
                <a:sym typeface="Arial"/>
              </a:endParaRPr>
            </a:p>
          </p:txBody>
        </p:sp>
        <p:grpSp>
          <p:nvGrpSpPr>
            <p:cNvPr id="1342" name="Shape 1342"/>
            <p:cNvGrpSpPr/>
            <p:nvPr/>
          </p:nvGrpSpPr>
          <p:grpSpPr>
            <a:xfrm>
              <a:off x="7836070" y="3702193"/>
              <a:ext cx="2503757" cy="2336328"/>
              <a:chOff x="3371475" y="3591818"/>
              <a:chExt cx="2074748" cy="1936007"/>
            </a:xfrm>
          </p:grpSpPr>
          <p:sp>
            <p:nvSpPr>
              <p:cNvPr id="1343" name="Shape 1343"/>
              <p:cNvSpPr/>
              <p:nvPr/>
            </p:nvSpPr>
            <p:spPr>
              <a:xfrm rot="-5400000" flipH="1">
                <a:off x="3372725" y="4548183"/>
                <a:ext cx="978394" cy="980890"/>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44" name="Shape 1344"/>
              <p:cNvSpPr/>
              <p:nvPr/>
            </p:nvSpPr>
            <p:spPr>
              <a:xfrm rot="10800000" flipH="1">
                <a:off x="4346378" y="4546935"/>
                <a:ext cx="978394" cy="980890"/>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45" name="Shape 1345"/>
              <p:cNvSpPr/>
              <p:nvPr/>
            </p:nvSpPr>
            <p:spPr>
              <a:xfrm rot="10800000" flipH="1">
                <a:off x="3371475" y="3790370"/>
                <a:ext cx="377745" cy="761826"/>
              </a:xfrm>
              <a:prstGeom prst="rect">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46" name="Shape 1346"/>
              <p:cNvSpPr/>
              <p:nvPr/>
            </p:nvSpPr>
            <p:spPr>
              <a:xfrm rot="10800000" flipH="1">
                <a:off x="4946903" y="3789921"/>
                <a:ext cx="377745" cy="762272"/>
              </a:xfrm>
              <a:prstGeom prst="rect">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47" name="Shape 1347"/>
              <p:cNvSpPr/>
              <p:nvPr/>
            </p:nvSpPr>
            <p:spPr>
              <a:xfrm rot="8100000" flipH="1">
                <a:off x="4920731" y="3681978"/>
                <a:ext cx="435332" cy="435332"/>
              </a:xfrm>
              <a:custGeom>
                <a:avLst/>
                <a:gdLst/>
                <a:ahLst/>
                <a:cxnLst/>
                <a:rect l="0" t="0" r="0" b="0"/>
                <a:pathLst>
                  <a:path w="120000" h="120000" extrusionOk="0">
                    <a:moveTo>
                      <a:pt x="0" y="120000"/>
                    </a:moveTo>
                    <a:lnTo>
                      <a:pt x="120000" y="0"/>
                    </a:lnTo>
                    <a:lnTo>
                      <a:pt x="120000" y="120000"/>
                    </a:lnTo>
                    <a:lnTo>
                      <a:pt x="0" y="120000"/>
                    </a:lnTo>
                    <a:close/>
                  </a:path>
                </a:pathLst>
              </a:cu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grpSp>
        <p:grpSp>
          <p:nvGrpSpPr>
            <p:cNvPr id="1348" name="Shape 1348"/>
            <p:cNvGrpSpPr/>
            <p:nvPr/>
          </p:nvGrpSpPr>
          <p:grpSpPr>
            <a:xfrm>
              <a:off x="5933967" y="1868438"/>
              <a:ext cx="2517372" cy="2336330"/>
              <a:chOff x="4892567" y="1607951"/>
              <a:chExt cx="2517372" cy="2336330"/>
            </a:xfrm>
          </p:grpSpPr>
          <p:sp>
            <p:nvSpPr>
              <p:cNvPr id="1349" name="Shape 1349"/>
              <p:cNvSpPr/>
              <p:nvPr/>
            </p:nvSpPr>
            <p:spPr>
              <a:xfrm rot="-5400000">
                <a:off x="4894075" y="1606446"/>
                <a:ext cx="1180703"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rgbClr val="4454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50" name="Shape 1350"/>
              <p:cNvSpPr/>
              <p:nvPr/>
            </p:nvSpPr>
            <p:spPr>
              <a:xfrm>
                <a:off x="6069971" y="1607951"/>
                <a:ext cx="1180701"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rgbClr val="4454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51" name="Shape 1351"/>
              <p:cNvSpPr/>
              <p:nvPr/>
            </p:nvSpPr>
            <p:spPr>
              <a:xfrm>
                <a:off x="4892567" y="2785319"/>
                <a:ext cx="455853" cy="919353"/>
              </a:xfrm>
              <a:prstGeom prst="rect">
                <a:avLst/>
              </a:prstGeom>
              <a:solidFill>
                <a:srgbClr val="4454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52" name="Shape 1352"/>
              <p:cNvSpPr/>
              <p:nvPr/>
            </p:nvSpPr>
            <p:spPr>
              <a:xfrm>
                <a:off x="6794671" y="2785321"/>
                <a:ext cx="455853" cy="919893"/>
              </a:xfrm>
              <a:prstGeom prst="rect">
                <a:avLst/>
              </a:prstGeom>
              <a:solidFill>
                <a:srgbClr val="4454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53" name="Shape 1353"/>
              <p:cNvSpPr/>
              <p:nvPr/>
            </p:nvSpPr>
            <p:spPr>
              <a:xfrm rot="2700000">
                <a:off x="6775785" y="3310127"/>
                <a:ext cx="525350" cy="525350"/>
              </a:xfrm>
              <a:custGeom>
                <a:avLst/>
                <a:gdLst/>
                <a:ahLst/>
                <a:cxnLst/>
                <a:rect l="0" t="0" r="0" b="0"/>
                <a:pathLst>
                  <a:path w="120000" h="120000" extrusionOk="0">
                    <a:moveTo>
                      <a:pt x="0" y="120000"/>
                    </a:moveTo>
                    <a:lnTo>
                      <a:pt x="120000" y="0"/>
                    </a:lnTo>
                    <a:lnTo>
                      <a:pt x="120000" y="120000"/>
                    </a:lnTo>
                    <a:lnTo>
                      <a:pt x="0" y="120000"/>
                    </a:lnTo>
                    <a:close/>
                  </a:path>
                </a:pathLst>
              </a:custGeom>
              <a:solidFill>
                <a:srgbClr val="4454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grpSp>
        <p:grpSp>
          <p:nvGrpSpPr>
            <p:cNvPr id="1354" name="Shape 1354"/>
            <p:cNvGrpSpPr/>
            <p:nvPr/>
          </p:nvGrpSpPr>
          <p:grpSpPr>
            <a:xfrm>
              <a:off x="4034294" y="3702193"/>
              <a:ext cx="2465657" cy="2336328"/>
              <a:chOff x="3371475" y="3591818"/>
              <a:chExt cx="2043176" cy="1936007"/>
            </a:xfrm>
          </p:grpSpPr>
          <p:sp>
            <p:nvSpPr>
              <p:cNvPr id="1355" name="Shape 1355"/>
              <p:cNvSpPr/>
              <p:nvPr/>
            </p:nvSpPr>
            <p:spPr>
              <a:xfrm rot="-5400000" flipH="1">
                <a:off x="3372725" y="4548183"/>
                <a:ext cx="978394" cy="980890"/>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rgbClr val="96E2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56" name="Shape 1356"/>
              <p:cNvSpPr/>
              <p:nvPr/>
            </p:nvSpPr>
            <p:spPr>
              <a:xfrm rot="10800000" flipH="1">
                <a:off x="4346378" y="4546935"/>
                <a:ext cx="978394" cy="980890"/>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rgbClr val="96E2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57" name="Shape 1357"/>
              <p:cNvSpPr/>
              <p:nvPr/>
            </p:nvSpPr>
            <p:spPr>
              <a:xfrm rot="10800000" flipH="1">
                <a:off x="3371475" y="3790370"/>
                <a:ext cx="377745" cy="761826"/>
              </a:xfrm>
              <a:prstGeom prst="rect">
                <a:avLst/>
              </a:prstGeom>
              <a:solidFill>
                <a:srgbClr val="96E2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58" name="Shape 1358"/>
              <p:cNvSpPr/>
              <p:nvPr/>
            </p:nvSpPr>
            <p:spPr>
              <a:xfrm rot="10800000" flipH="1">
                <a:off x="4946903" y="3789921"/>
                <a:ext cx="377745" cy="762272"/>
              </a:xfrm>
              <a:prstGeom prst="rect">
                <a:avLst/>
              </a:prstGeom>
              <a:solidFill>
                <a:srgbClr val="96E2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59" name="Shape 1359"/>
              <p:cNvSpPr/>
              <p:nvPr/>
            </p:nvSpPr>
            <p:spPr>
              <a:xfrm rot="8100000" flipH="1">
                <a:off x="4889159" y="3681978"/>
                <a:ext cx="435332" cy="435332"/>
              </a:xfrm>
              <a:custGeom>
                <a:avLst/>
                <a:gdLst/>
                <a:ahLst/>
                <a:cxnLst/>
                <a:rect l="0" t="0" r="0" b="0"/>
                <a:pathLst>
                  <a:path w="120000" h="120000" extrusionOk="0">
                    <a:moveTo>
                      <a:pt x="0" y="120000"/>
                    </a:moveTo>
                    <a:lnTo>
                      <a:pt x="120000" y="0"/>
                    </a:lnTo>
                    <a:lnTo>
                      <a:pt x="120000" y="120000"/>
                    </a:lnTo>
                    <a:lnTo>
                      <a:pt x="0" y="120000"/>
                    </a:lnTo>
                    <a:close/>
                  </a:path>
                </a:pathLst>
              </a:custGeom>
              <a:solidFill>
                <a:srgbClr val="96E2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grpSp>
        <p:grpSp>
          <p:nvGrpSpPr>
            <p:cNvPr id="1360" name="Shape 1360"/>
            <p:cNvGrpSpPr/>
            <p:nvPr/>
          </p:nvGrpSpPr>
          <p:grpSpPr>
            <a:xfrm>
              <a:off x="2132192" y="1868437"/>
              <a:ext cx="2504672" cy="2336331"/>
              <a:chOff x="1090792" y="1607950"/>
              <a:chExt cx="2504672" cy="2336331"/>
            </a:xfrm>
          </p:grpSpPr>
          <p:sp>
            <p:nvSpPr>
              <p:cNvPr id="1361" name="Shape 1361"/>
              <p:cNvSpPr/>
              <p:nvPr/>
            </p:nvSpPr>
            <p:spPr>
              <a:xfrm rot="-5400000">
                <a:off x="1092300" y="1606446"/>
                <a:ext cx="1180703"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62" name="Shape 1362"/>
              <p:cNvSpPr/>
              <p:nvPr/>
            </p:nvSpPr>
            <p:spPr>
              <a:xfrm>
                <a:off x="2268196" y="1607950"/>
                <a:ext cx="1180701" cy="1183715"/>
              </a:xfrm>
              <a:custGeom>
                <a:avLst/>
                <a:gdLst/>
                <a:ahLst/>
                <a:cxnLst/>
                <a:rect l="0" t="0" r="0" b="0"/>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63" name="Shape 1363"/>
              <p:cNvSpPr/>
              <p:nvPr/>
            </p:nvSpPr>
            <p:spPr>
              <a:xfrm>
                <a:off x="1090792" y="2785318"/>
                <a:ext cx="455853" cy="919353"/>
              </a:xfrm>
              <a:prstGeom prst="rect">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64" name="Shape 1364"/>
              <p:cNvSpPr/>
              <p:nvPr/>
            </p:nvSpPr>
            <p:spPr>
              <a:xfrm>
                <a:off x="2992894" y="2785318"/>
                <a:ext cx="455853" cy="919893"/>
              </a:xfrm>
              <a:prstGeom prst="rect">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65" name="Shape 1365"/>
              <p:cNvSpPr/>
              <p:nvPr/>
            </p:nvSpPr>
            <p:spPr>
              <a:xfrm rot="2700000">
                <a:off x="2961311" y="3310127"/>
                <a:ext cx="525350" cy="525350"/>
              </a:xfrm>
              <a:custGeom>
                <a:avLst/>
                <a:gdLst/>
                <a:ahLst/>
                <a:cxnLst/>
                <a:rect l="0" t="0" r="0" b="0"/>
                <a:pathLst>
                  <a:path w="120000" h="120000" extrusionOk="0">
                    <a:moveTo>
                      <a:pt x="0" y="120000"/>
                    </a:moveTo>
                    <a:lnTo>
                      <a:pt x="120000" y="0"/>
                    </a:lnTo>
                    <a:lnTo>
                      <a:pt x="120000" y="120000"/>
                    </a:lnTo>
                    <a:lnTo>
                      <a:pt x="0" y="120000"/>
                    </a:lnTo>
                    <a:close/>
                  </a:path>
                </a:pathLst>
              </a:cu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grpSp>
        <p:sp>
          <p:nvSpPr>
            <p:cNvPr id="1366" name="Shape 1366"/>
            <p:cNvSpPr/>
            <p:nvPr/>
          </p:nvSpPr>
          <p:spPr>
            <a:xfrm>
              <a:off x="3022663" y="2709150"/>
              <a:ext cx="611596" cy="611596"/>
            </a:xfrm>
            <a:prstGeom prst="ellipse">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67" name="Shape 1367"/>
            <p:cNvSpPr/>
            <p:nvPr/>
          </p:nvSpPr>
          <p:spPr>
            <a:xfrm>
              <a:off x="3194633" y="2876450"/>
              <a:ext cx="279327" cy="279327"/>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rgbClr val="FFFFFF"/>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44546A"/>
                </a:solidFill>
                <a:latin typeface="Arial"/>
                <a:ea typeface="Arial"/>
                <a:cs typeface="Arial"/>
                <a:sym typeface="Arial"/>
              </a:endParaRPr>
            </a:p>
          </p:txBody>
        </p:sp>
        <p:sp>
          <p:nvSpPr>
            <p:cNvPr id="1368" name="Shape 1368"/>
            <p:cNvSpPr/>
            <p:nvPr/>
          </p:nvSpPr>
          <p:spPr>
            <a:xfrm>
              <a:off x="4906032" y="4610190"/>
              <a:ext cx="611596" cy="611596"/>
            </a:xfrm>
            <a:prstGeom prst="ellipse">
              <a:avLst/>
            </a:prstGeom>
            <a:solidFill>
              <a:srgbClr val="96E2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grpSp>
          <p:nvGrpSpPr>
            <p:cNvPr id="1369" name="Shape 1369"/>
            <p:cNvGrpSpPr/>
            <p:nvPr/>
          </p:nvGrpSpPr>
          <p:grpSpPr>
            <a:xfrm>
              <a:off x="6800896" y="2709150"/>
              <a:ext cx="611596" cy="611596"/>
              <a:chOff x="5759496" y="2448663"/>
              <a:chExt cx="611596" cy="611596"/>
            </a:xfrm>
          </p:grpSpPr>
          <p:sp>
            <p:nvSpPr>
              <p:cNvPr id="1370" name="Shape 1370"/>
              <p:cNvSpPr/>
              <p:nvPr/>
            </p:nvSpPr>
            <p:spPr>
              <a:xfrm>
                <a:off x="5759496" y="2448663"/>
                <a:ext cx="611596" cy="611596"/>
              </a:xfrm>
              <a:prstGeom prst="ellipse">
                <a:avLst/>
              </a:prstGeom>
              <a:solidFill>
                <a:srgbClr val="4454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71" name="Shape 1371"/>
              <p:cNvSpPr/>
              <p:nvPr/>
            </p:nvSpPr>
            <p:spPr>
              <a:xfrm>
                <a:off x="5936021" y="2614727"/>
                <a:ext cx="279327" cy="279327"/>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rgbClr val="FFFFFF"/>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44546A"/>
                  </a:solidFill>
                  <a:latin typeface="Arial"/>
                  <a:ea typeface="Arial"/>
                  <a:cs typeface="Arial"/>
                  <a:sym typeface="Arial"/>
                </a:endParaRPr>
              </a:p>
            </p:txBody>
          </p:sp>
        </p:grpSp>
        <p:grpSp>
          <p:nvGrpSpPr>
            <p:cNvPr id="1372" name="Shape 1372"/>
            <p:cNvGrpSpPr/>
            <p:nvPr/>
          </p:nvGrpSpPr>
          <p:grpSpPr>
            <a:xfrm>
              <a:off x="8723047" y="4610190"/>
              <a:ext cx="611596" cy="611596"/>
              <a:chOff x="7681647" y="4349703"/>
              <a:chExt cx="611596" cy="611596"/>
            </a:xfrm>
          </p:grpSpPr>
          <p:sp>
            <p:nvSpPr>
              <p:cNvPr id="1373" name="Shape 1373"/>
              <p:cNvSpPr/>
              <p:nvPr/>
            </p:nvSpPr>
            <p:spPr>
              <a:xfrm>
                <a:off x="7681647" y="4349703"/>
                <a:ext cx="611596" cy="611596"/>
              </a:xfrm>
              <a:prstGeom prst="ellipse">
                <a:avLst/>
              </a:prstGeom>
              <a:solidFill>
                <a:srgbClr val="1CC08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74" name="Shape 1374"/>
              <p:cNvSpPr/>
              <p:nvPr/>
            </p:nvSpPr>
            <p:spPr>
              <a:xfrm>
                <a:off x="7846559" y="4515837"/>
                <a:ext cx="279327" cy="279327"/>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rgbClr val="FFFFFF"/>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44546A"/>
                  </a:solidFill>
                  <a:latin typeface="Arial"/>
                  <a:ea typeface="Arial"/>
                  <a:cs typeface="Arial"/>
                  <a:sym typeface="Arial"/>
                </a:endParaRPr>
              </a:p>
            </p:txBody>
          </p:sp>
        </p:grpSp>
        <p:sp>
          <p:nvSpPr>
            <p:cNvPr id="1375" name="Shape 1375"/>
            <p:cNvSpPr/>
            <p:nvPr/>
          </p:nvSpPr>
          <p:spPr>
            <a:xfrm>
              <a:off x="5074875" y="4802796"/>
              <a:ext cx="279327" cy="279327"/>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Shape 1381"/>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3.3. Data Processing Requirements</a:t>
            </a:r>
            <a:endParaRPr sz="2800" b="1" i="0" u="none" strike="noStrike" cap="none">
              <a:solidFill>
                <a:schemeClr val="dk2"/>
              </a:solidFill>
              <a:latin typeface="Arial"/>
              <a:ea typeface="Arial"/>
              <a:cs typeface="Arial"/>
              <a:sym typeface="Arial"/>
            </a:endParaRPr>
          </a:p>
        </p:txBody>
      </p:sp>
      <p:sp>
        <p:nvSpPr>
          <p:cNvPr id="1382" name="Shape 1382"/>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383" name="Shape 1383"/>
          <p:cNvSpPr txBox="1">
            <a:spLocks noGrp="1"/>
          </p:cNvSpPr>
          <p:nvPr>
            <p:ph type="body" idx="2"/>
          </p:nvPr>
        </p:nvSpPr>
        <p:spPr>
          <a:xfrm>
            <a:off x="514350" y="1304995"/>
            <a:ext cx="7839941" cy="4840828"/>
          </a:xfrm>
          <a:prstGeom prst="rect">
            <a:avLst/>
          </a:prstGeom>
          <a:noFill/>
          <a:ln>
            <a:noFill/>
          </a:ln>
        </p:spPr>
        <p:txBody>
          <a:bodyPr spcFirstLastPara="1" wrap="square" lIns="91425" tIns="45700" rIns="91425" bIns="45700" anchor="t" anchorCtr="0">
            <a:noAutofit/>
          </a:bodyPr>
          <a:lstStyle/>
          <a:p>
            <a:pPr marL="285750" marR="0" lvl="1" indent="-285750" algn="l" rtl="0">
              <a:lnSpc>
                <a:spcPct val="90000"/>
              </a:lnSpc>
              <a:spcBef>
                <a:spcPts val="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To find tables that you need - based on table schema and table content.</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To extract subsets of records for further processing.</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To work with unstructured (or unknown-structured) data sets.</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To handle analytics at scale.</a:t>
            </a:r>
            <a:endParaRPr/>
          </a:p>
          <a:p>
            <a:pPr marL="285750" marR="0" lvl="1" indent="-285750" algn="l" rtl="0">
              <a:lnSpc>
                <a:spcPct val="9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Only search engines can perform real-time analytics at billion-record scale with reasonable cost.</a:t>
            </a:r>
            <a:endParaRPr/>
          </a:p>
          <a:p>
            <a:pPr marL="285750" marR="0" lvl="1" indent="-171450" algn="l" rtl="0">
              <a:lnSpc>
                <a:spcPct val="90000"/>
              </a:lnSpc>
              <a:spcBef>
                <a:spcPts val="120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p:txBody>
      </p:sp>
      <p:pic>
        <p:nvPicPr>
          <p:cNvPr id="1384" name="Shape 1384"/>
          <p:cNvPicPr preferRelativeResize="0"/>
          <p:nvPr/>
        </p:nvPicPr>
        <p:blipFill rotWithShape="1">
          <a:blip r:embed="rId3">
            <a:alphaModFix/>
          </a:blip>
          <a:srcRect l="22791" t="-298" r="67253" b="79222"/>
          <a:stretch/>
        </p:blipFill>
        <p:spPr>
          <a:xfrm>
            <a:off x="8935751" y="3304779"/>
            <a:ext cx="2443162" cy="284104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89"/>
        <p:cNvGrpSpPr/>
        <p:nvPr/>
      </p:nvGrpSpPr>
      <p:grpSpPr>
        <a:xfrm>
          <a:off x="0" y="0"/>
          <a:ext cx="0" cy="0"/>
          <a:chOff x="0" y="0"/>
          <a:chExt cx="0" cy="0"/>
        </a:xfrm>
      </p:grpSpPr>
      <p:sp>
        <p:nvSpPr>
          <p:cNvPr id="1390" name="Shape 1390"/>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What did you Grasp?</a:t>
            </a:r>
            <a:endParaRPr sz="2800" b="1" i="0" u="none" strike="noStrike" cap="none">
              <a:solidFill>
                <a:schemeClr val="dk2"/>
              </a:solidFill>
              <a:latin typeface="Arial"/>
              <a:ea typeface="Arial"/>
              <a:cs typeface="Arial"/>
              <a:sym typeface="Arial"/>
            </a:endParaRPr>
          </a:p>
        </p:txBody>
      </p:sp>
      <p:sp>
        <p:nvSpPr>
          <p:cNvPr id="1391" name="Shape 1391"/>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392" name="Shape 1392"/>
          <p:cNvSpPr txBox="1">
            <a:spLocks noGrp="1"/>
          </p:cNvSpPr>
          <p:nvPr>
            <p:ph type="body" idx="2"/>
          </p:nvPr>
        </p:nvSpPr>
        <p:spPr>
          <a:xfrm>
            <a:off x="4809151" y="1852368"/>
            <a:ext cx="6982799" cy="365860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0000"/>
              </a:buClr>
              <a:buSzPts val="1800"/>
              <a:buFont typeface="Arial"/>
              <a:buAutoNum type="arabicPeriod"/>
            </a:pPr>
            <a:r>
              <a:rPr lang="en-US" sz="1800" b="0" i="0" u="none" strike="noStrike" cap="none">
                <a:solidFill>
                  <a:srgbClr val="000000"/>
                </a:solidFill>
                <a:latin typeface="Arial"/>
                <a:ea typeface="Arial"/>
                <a:cs typeface="Arial"/>
                <a:sym typeface="Arial"/>
              </a:rPr>
              <a:t>It is possible to combine Contextual information and Structural data in a data lake.</a:t>
            </a:r>
            <a:endParaRPr/>
          </a:p>
          <a:p>
            <a:pPr marL="685800" marR="0" lvl="1" indent="-342900" algn="l" rtl="0">
              <a:lnSpc>
                <a:spcPct val="100000"/>
              </a:lnSpc>
              <a:spcBef>
                <a:spcPts val="120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True</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False</a:t>
            </a:r>
            <a:endParaRPr/>
          </a:p>
          <a:p>
            <a:pPr marL="685800" marR="0" lvl="1" indent="-22860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a:p>
            <a:pPr marL="685800" marR="0" lvl="1" indent="-22860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1800"/>
              <a:buFont typeface="Arial"/>
              <a:buAutoNum type="arabicPeriod"/>
            </a:pPr>
            <a:r>
              <a:rPr lang="en-US" sz="1800" b="0" i="0" u="none" strike="noStrike" cap="none">
                <a:solidFill>
                  <a:srgbClr val="000000"/>
                </a:solidFill>
                <a:latin typeface="Arial"/>
                <a:ea typeface="Arial"/>
                <a:cs typeface="Arial"/>
                <a:sym typeface="Arial"/>
              </a:rPr>
              <a:t>Which of the following about a cloud-based data lake platform is/are true?</a:t>
            </a:r>
            <a:endParaRPr/>
          </a:p>
          <a:p>
            <a:pPr marL="685800" marR="0" lvl="1" indent="-342900" algn="l" rtl="0">
              <a:lnSpc>
                <a:spcPct val="100000"/>
              </a:lnSpc>
              <a:spcBef>
                <a:spcPts val="120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Cloud storage offers elastic scalability</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Storage on cloud is more expensive than on-premise storage of data </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Cloud requires manual system integration</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None of the above</a:t>
            </a:r>
            <a:endParaRPr/>
          </a:p>
          <a:p>
            <a:pPr marL="685800" marR="0" lvl="1" indent="-228600" algn="l" rtl="0">
              <a:lnSpc>
                <a:spcPct val="100000"/>
              </a:lnSpc>
              <a:spcBef>
                <a:spcPts val="0"/>
              </a:spcBef>
              <a:spcAft>
                <a:spcPts val="0"/>
              </a:spcAft>
              <a:buClr>
                <a:srgbClr val="000000"/>
              </a:buClr>
              <a:buSzPts val="1800"/>
              <a:buFont typeface="Arial"/>
              <a:buNone/>
            </a:pPr>
            <a:endParaRPr sz="1800" b="1" i="0" u="none" strike="noStrike" cap="none">
              <a:solidFill>
                <a:srgbClr val="000000"/>
              </a:solidFill>
              <a:latin typeface="Arial"/>
              <a:ea typeface="Arial"/>
              <a:cs typeface="Arial"/>
              <a:sym typeface="Arial"/>
            </a:endParaRPr>
          </a:p>
          <a:p>
            <a:pPr marL="342900" marR="0" lvl="0" indent="-22860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97"/>
        <p:cNvGrpSpPr/>
        <p:nvPr/>
      </p:nvGrpSpPr>
      <p:grpSpPr>
        <a:xfrm>
          <a:off x="0" y="0"/>
          <a:ext cx="0" cy="0"/>
          <a:chOff x="0" y="0"/>
          <a:chExt cx="0" cy="0"/>
        </a:xfrm>
      </p:grpSpPr>
      <p:sp>
        <p:nvSpPr>
          <p:cNvPr id="1398" name="Shape 1398"/>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What did you Grasp?</a:t>
            </a:r>
            <a:endParaRPr sz="2800" b="1" i="0" u="none" strike="noStrike" cap="none">
              <a:solidFill>
                <a:schemeClr val="dk2"/>
              </a:solidFill>
              <a:latin typeface="Arial"/>
              <a:ea typeface="Arial"/>
              <a:cs typeface="Arial"/>
              <a:sym typeface="Arial"/>
            </a:endParaRPr>
          </a:p>
        </p:txBody>
      </p:sp>
      <p:sp>
        <p:nvSpPr>
          <p:cNvPr id="1399" name="Shape 1399"/>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400" name="Shape 1400"/>
          <p:cNvSpPr txBox="1">
            <a:spLocks noGrp="1"/>
          </p:cNvSpPr>
          <p:nvPr>
            <p:ph type="body" idx="2"/>
          </p:nvPr>
        </p:nvSpPr>
        <p:spPr>
          <a:xfrm>
            <a:off x="4809151" y="1852368"/>
            <a:ext cx="6982799" cy="365860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0000"/>
              </a:buClr>
              <a:buSzPts val="1800"/>
              <a:buFont typeface="Arial"/>
              <a:buAutoNum type="arabicPeriod" startAt="3"/>
            </a:pPr>
            <a:r>
              <a:rPr lang="en-US" sz="1800" b="0" i="0" u="none" strike="noStrike" cap="none">
                <a:solidFill>
                  <a:srgbClr val="000000"/>
                </a:solidFill>
                <a:latin typeface="Arial"/>
                <a:ea typeface="Arial"/>
                <a:cs typeface="Arial"/>
                <a:sym typeface="Arial"/>
              </a:rPr>
              <a:t>Search engines handle data with only a fixed schema.</a:t>
            </a:r>
            <a:endParaRPr/>
          </a:p>
          <a:p>
            <a:pPr marL="685800" marR="0" lvl="1" indent="-342900" algn="l" rtl="0">
              <a:lnSpc>
                <a:spcPct val="100000"/>
              </a:lnSpc>
              <a:spcBef>
                <a:spcPts val="120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True</a:t>
            </a:r>
            <a:endParaRPr/>
          </a:p>
          <a:p>
            <a:pPr marL="685800" marR="0" lvl="1" indent="-342900" algn="l" rtl="0">
              <a:lnSpc>
                <a:spcPct val="100000"/>
              </a:lnSpc>
              <a:spcBef>
                <a:spcPts val="0"/>
              </a:spcBef>
              <a:spcAft>
                <a:spcPts val="0"/>
              </a:spcAft>
              <a:buClr>
                <a:srgbClr val="000000"/>
              </a:buClr>
              <a:buSzPts val="1800"/>
              <a:buFont typeface="Arial"/>
              <a:buAutoNum type="alphaUcParenR"/>
            </a:pPr>
            <a:r>
              <a:rPr lang="en-US" sz="1800" b="1" i="0" u="none" strike="noStrike" cap="none">
                <a:solidFill>
                  <a:srgbClr val="000000"/>
                </a:solidFill>
                <a:latin typeface="Arial"/>
                <a:ea typeface="Arial"/>
                <a:cs typeface="Arial"/>
                <a:sym typeface="Arial"/>
              </a:rPr>
              <a:t>False </a:t>
            </a:r>
            <a:endParaRPr/>
          </a:p>
          <a:p>
            <a:pPr marL="342900" marR="0" lvl="0" indent="-22860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sp>
        <p:nvSpPr>
          <p:cNvPr id="1406" name="Shape 1406"/>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In a nutshell, we learnt:</a:t>
            </a:r>
            <a:endParaRPr sz="2800" b="1" i="0" u="none" strike="noStrike" cap="none">
              <a:solidFill>
                <a:schemeClr val="dk2"/>
              </a:solidFill>
              <a:latin typeface="Arial"/>
              <a:ea typeface="Arial"/>
              <a:cs typeface="Arial"/>
              <a:sym typeface="Arial"/>
            </a:endParaRPr>
          </a:p>
        </p:txBody>
      </p:sp>
      <p:sp>
        <p:nvSpPr>
          <p:cNvPr id="1407" name="Shape 1407"/>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1408" name="Shape 1408"/>
          <p:cNvSpPr txBox="1">
            <a:spLocks noGrp="1"/>
          </p:cNvSpPr>
          <p:nvPr>
            <p:ph type="body" idx="2"/>
          </p:nvPr>
        </p:nvSpPr>
        <p:spPr>
          <a:xfrm>
            <a:off x="6213746" y="1967241"/>
            <a:ext cx="5285919" cy="3749409"/>
          </a:xfrm>
          <a:prstGeom prst="rect">
            <a:avLst/>
          </a:prstGeom>
          <a:noFill/>
          <a:ln>
            <a:noFill/>
          </a:ln>
        </p:spPr>
        <p:txBody>
          <a:bodyPr spcFirstLastPara="1" wrap="square" lIns="91425" tIns="45700" rIns="91425" bIns="45700" anchor="t" anchorCtr="0">
            <a:noAutofit/>
          </a:bodyPr>
          <a:lstStyle/>
          <a:p>
            <a:pPr marL="342900" marR="0" lvl="0" indent="-342900" algn="l" rtl="0">
              <a:lnSpc>
                <a:spcPct val="90000"/>
              </a:lnSpc>
              <a:spcBef>
                <a:spcPts val="0"/>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The basic concepts of data lake, its key attributes and the analytics pipeline in a data lake.</a:t>
            </a:r>
            <a:endParaRPr/>
          </a:p>
          <a:p>
            <a:pPr marL="342900" marR="0" lvl="0" indent="-342900" algn="l" rtl="0">
              <a:lnSpc>
                <a:spcPct val="90000"/>
              </a:lnSpc>
              <a:spcBef>
                <a:spcPts val="838"/>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How a data lake compares to a data warehouse.</a:t>
            </a:r>
            <a:endParaRPr/>
          </a:p>
          <a:p>
            <a:pPr marL="342900" marR="0" lvl="0" indent="-342900" algn="l" rtl="0">
              <a:lnSpc>
                <a:spcPct val="90000"/>
              </a:lnSpc>
              <a:spcBef>
                <a:spcPts val="838"/>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Components of a data lake.</a:t>
            </a:r>
            <a:endParaRPr/>
          </a:p>
          <a:p>
            <a:pPr marL="342900" marR="0" lvl="0" indent="-342900" algn="l" rtl="0">
              <a:lnSpc>
                <a:spcPct val="90000"/>
              </a:lnSpc>
              <a:spcBef>
                <a:spcPts val="838"/>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Benefits of implementing a data lake and the business use cases.</a:t>
            </a:r>
            <a:endParaRPr/>
          </a:p>
          <a:p>
            <a:pPr marL="342900" marR="0" lvl="0" indent="-342900" algn="l" rtl="0">
              <a:lnSpc>
                <a:spcPct val="90000"/>
              </a:lnSpc>
              <a:spcBef>
                <a:spcPts val="838"/>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Different sources from where the data to a data lake come. </a:t>
            </a:r>
            <a:endParaRPr/>
          </a:p>
          <a:p>
            <a:pPr marL="342900" marR="0" lvl="0" indent="-342900" algn="l" rtl="0">
              <a:lnSpc>
                <a:spcPct val="90000"/>
              </a:lnSpc>
              <a:spcBef>
                <a:spcPts val="838"/>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Different storage options available for data in a data lake.</a:t>
            </a:r>
            <a:endParaRPr/>
          </a:p>
          <a:p>
            <a:pPr marL="342900" marR="0" lvl="0" indent="-342900" algn="l" rtl="0">
              <a:lnSpc>
                <a:spcPct val="90000"/>
              </a:lnSpc>
              <a:spcBef>
                <a:spcPts val="838"/>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Storage and processing requirements in a data lake.</a:t>
            </a:r>
            <a:endParaRPr/>
          </a:p>
        </p:txBody>
      </p:sp>
      <p:pic>
        <p:nvPicPr>
          <p:cNvPr id="1409" name="Shape 1409"/>
          <p:cNvPicPr preferRelativeResize="0"/>
          <p:nvPr/>
        </p:nvPicPr>
        <p:blipFill rotWithShape="1">
          <a:blip r:embed="rId3">
            <a:alphaModFix/>
          </a:blip>
          <a:srcRect/>
          <a:stretch/>
        </p:blipFill>
        <p:spPr>
          <a:xfrm>
            <a:off x="383986" y="2388341"/>
            <a:ext cx="2408642" cy="24935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Shape 732"/>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Module Topics</a:t>
            </a:r>
            <a:endParaRPr sz="2800" b="1" i="0" u="none" strike="noStrike" cap="none">
              <a:solidFill>
                <a:schemeClr val="dk2"/>
              </a:solidFill>
              <a:latin typeface="Arial"/>
              <a:ea typeface="Arial"/>
              <a:cs typeface="Arial"/>
              <a:sym typeface="Arial"/>
            </a:endParaRPr>
          </a:p>
        </p:txBody>
      </p:sp>
      <p:sp>
        <p:nvSpPr>
          <p:cNvPr id="733" name="Shape 733"/>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a:p>
        </p:txBody>
      </p:sp>
      <p:sp>
        <p:nvSpPr>
          <p:cNvPr id="734" name="Shape 734"/>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dirty="0">
                <a:solidFill>
                  <a:schemeClr val="dk1"/>
                </a:solidFill>
                <a:latin typeface="Arial"/>
                <a:ea typeface="Arial"/>
                <a:cs typeface="Arial"/>
                <a:sym typeface="Arial"/>
              </a:rPr>
              <a:t>Let us take a quick look at the topics we will cover in this module:</a:t>
            </a:r>
            <a:endParaRPr dirty="0"/>
          </a:p>
          <a:p>
            <a:pPr marL="342900" marR="0" lvl="1" algn="l" rtl="0">
              <a:lnSpc>
                <a:spcPct val="90000"/>
              </a:lnSpc>
              <a:spcBef>
                <a:spcPts val="838"/>
              </a:spcBef>
              <a:spcAft>
                <a:spcPts val="0"/>
              </a:spcAft>
              <a:buClr>
                <a:schemeClr val="dk1"/>
              </a:buClr>
              <a:buSzPts val="1800"/>
              <a:buFont typeface="+mj-lt"/>
              <a:buAutoNum type="arabicPeriod"/>
            </a:pPr>
            <a:r>
              <a:rPr lang="en-US" sz="1800" b="0" i="0" u="none" strike="noStrike" cap="none" dirty="0">
                <a:solidFill>
                  <a:schemeClr val="dk1"/>
                </a:solidFill>
                <a:latin typeface="Arial"/>
                <a:ea typeface="Arial"/>
                <a:cs typeface="Arial"/>
                <a:sym typeface="Arial"/>
              </a:rPr>
              <a:t>Definition of data lake</a:t>
            </a:r>
            <a:endParaRPr dirty="0"/>
          </a:p>
          <a:p>
            <a:pPr marL="342900" marR="0" lvl="1" algn="l" rtl="0">
              <a:lnSpc>
                <a:spcPct val="90000"/>
              </a:lnSpc>
              <a:spcBef>
                <a:spcPts val="838"/>
              </a:spcBef>
              <a:spcAft>
                <a:spcPts val="0"/>
              </a:spcAft>
              <a:buClr>
                <a:schemeClr val="dk1"/>
              </a:buClr>
              <a:buSzPts val="1800"/>
              <a:buFont typeface="+mj-lt"/>
              <a:buAutoNum type="arabicPeriod"/>
            </a:pPr>
            <a:r>
              <a:rPr lang="en-US" sz="1800" b="0" i="0" u="none" strike="noStrike" cap="none" dirty="0">
                <a:solidFill>
                  <a:schemeClr val="dk1"/>
                </a:solidFill>
                <a:latin typeface="Arial"/>
                <a:ea typeface="Arial"/>
                <a:cs typeface="Arial"/>
                <a:sym typeface="Arial"/>
              </a:rPr>
              <a:t>Sources of data to data lake</a:t>
            </a:r>
            <a:endParaRPr dirty="0"/>
          </a:p>
          <a:p>
            <a:pPr marL="342900" marR="0" lvl="1" algn="l" rtl="0">
              <a:lnSpc>
                <a:spcPct val="90000"/>
              </a:lnSpc>
              <a:spcBef>
                <a:spcPts val="838"/>
              </a:spcBef>
              <a:spcAft>
                <a:spcPts val="0"/>
              </a:spcAft>
              <a:buClr>
                <a:schemeClr val="dk1"/>
              </a:buClr>
              <a:buSzPts val="1800"/>
              <a:buFont typeface="+mj-lt"/>
              <a:buAutoNum type="arabicPeriod"/>
            </a:pPr>
            <a:r>
              <a:rPr lang="en-US" sz="1800" b="0" i="0" u="none" strike="noStrike" cap="none" dirty="0">
                <a:solidFill>
                  <a:schemeClr val="dk1"/>
                </a:solidFill>
                <a:latin typeface="Arial"/>
                <a:ea typeface="Arial"/>
                <a:cs typeface="Arial"/>
                <a:sym typeface="Arial"/>
              </a:rPr>
              <a:t>Data stores used in data lake</a:t>
            </a:r>
            <a:endParaRPr dirty="0"/>
          </a:p>
          <a:p>
            <a:pPr marL="342900" marR="0" lvl="1" algn="l" rtl="0">
              <a:lnSpc>
                <a:spcPct val="90000"/>
              </a:lnSpc>
              <a:spcBef>
                <a:spcPts val="838"/>
              </a:spcBef>
              <a:spcAft>
                <a:spcPts val="0"/>
              </a:spcAft>
              <a:buClr>
                <a:schemeClr val="dk1"/>
              </a:buClr>
              <a:buSzPts val="1800"/>
              <a:buFont typeface="+mj-lt"/>
              <a:buAutoNum type="arabicPeriod"/>
            </a:pPr>
            <a:r>
              <a:rPr lang="en-US" sz="1800" b="0" i="0" u="none" strike="noStrike" cap="none" dirty="0">
                <a:solidFill>
                  <a:schemeClr val="dk1"/>
                </a:solidFill>
                <a:latin typeface="Arial"/>
                <a:ea typeface="Arial"/>
                <a:cs typeface="Arial"/>
                <a:sym typeface="Arial"/>
              </a:rPr>
              <a:t>Storage and Processing requirements</a:t>
            </a:r>
            <a:endParaRPr sz="1800" b="0" i="0" u="none" strike="noStrike" cap="none" dirty="0">
              <a:solidFill>
                <a:schemeClr val="dk1"/>
              </a:solidFill>
              <a:latin typeface="Arial"/>
              <a:ea typeface="Arial"/>
              <a:cs typeface="Arial"/>
              <a:sym typeface="Arial"/>
            </a:endParaRPr>
          </a:p>
        </p:txBody>
      </p:sp>
      <p:pic>
        <p:nvPicPr>
          <p:cNvPr id="735" name="Shape 735"/>
          <p:cNvPicPr preferRelativeResize="0"/>
          <p:nvPr/>
        </p:nvPicPr>
        <p:blipFill rotWithShape="1">
          <a:blip r:embed="rId3">
            <a:alphaModFix/>
          </a:blip>
          <a:srcRect/>
          <a:stretch/>
        </p:blipFill>
        <p:spPr>
          <a:xfrm>
            <a:off x="7647750" y="2653748"/>
            <a:ext cx="3712675" cy="3571007"/>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13"/>
        <p:cNvGrpSpPr/>
        <p:nvPr/>
      </p:nvGrpSpPr>
      <p:grpSpPr>
        <a:xfrm>
          <a:off x="0" y="0"/>
          <a:ext cx="0" cy="0"/>
          <a:chOff x="0" y="0"/>
          <a:chExt cx="0" cy="0"/>
        </a:xfrm>
      </p:grpSpPr>
      <p:sp>
        <p:nvSpPr>
          <p:cNvPr id="1414" name="Shape 1414"/>
          <p:cNvSpPr txBox="1">
            <a:spLocks noGrp="1"/>
          </p:cNvSpPr>
          <p:nvPr>
            <p:ph type="body" idx="1"/>
          </p:nvPr>
        </p:nvSpPr>
        <p:spPr>
          <a:xfrm>
            <a:off x="571925" y="2422525"/>
            <a:ext cx="11192181" cy="4000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 Next Module 6: </a:t>
            </a:r>
            <a:r>
              <a:rPr lang="en-US" sz="1600" b="0" i="0" u="none" strike="noStrike" cap="none">
                <a:solidFill>
                  <a:schemeClr val="dk1"/>
                </a:solidFill>
                <a:latin typeface="Arial"/>
                <a:ea typeface="Arial"/>
                <a:cs typeface="Arial"/>
                <a:sym typeface="Arial"/>
              </a:rPr>
              <a:t>Scalability</a:t>
            </a:r>
            <a:endParaRPr sz="1600" b="0" i="0" u="none" strike="noStrike" cap="non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Shape 741"/>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1. What is a data lake?</a:t>
            </a:r>
            <a:endParaRPr sz="2800" b="1" i="0" u="none" strike="noStrike" cap="none">
              <a:solidFill>
                <a:schemeClr val="dk2"/>
              </a:solidFill>
              <a:latin typeface="Arial"/>
              <a:ea typeface="Arial"/>
              <a:cs typeface="Arial"/>
              <a:sym typeface="Arial"/>
            </a:endParaRPr>
          </a:p>
        </p:txBody>
      </p:sp>
      <p:sp>
        <p:nvSpPr>
          <p:cNvPr id="742" name="Shape 742"/>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pic>
        <p:nvPicPr>
          <p:cNvPr id="743" name="Shape 743"/>
          <p:cNvPicPr preferRelativeResize="0"/>
          <p:nvPr/>
        </p:nvPicPr>
        <p:blipFill rotWithShape="1">
          <a:blip r:embed="rId3">
            <a:alphaModFix/>
          </a:blip>
          <a:srcRect l="29865" t="2904" b="2903"/>
          <a:stretch/>
        </p:blipFill>
        <p:spPr>
          <a:xfrm>
            <a:off x="3641270" y="1450975"/>
            <a:ext cx="8550729" cy="2822575"/>
          </a:xfrm>
          <a:prstGeom prst="rect">
            <a:avLst/>
          </a:prstGeom>
          <a:noFill/>
          <a:ln>
            <a:noFill/>
          </a:ln>
        </p:spPr>
      </p:pic>
      <p:sp>
        <p:nvSpPr>
          <p:cNvPr id="744" name="Shape 744"/>
          <p:cNvSpPr txBox="1"/>
          <p:nvPr/>
        </p:nvSpPr>
        <p:spPr>
          <a:xfrm>
            <a:off x="8522430" y="3132903"/>
            <a:ext cx="3308326" cy="457200"/>
          </a:xfrm>
          <a:prstGeom prst="rect">
            <a:avLst/>
          </a:prstGeom>
          <a:solidFill>
            <a:srgbClr val="7F7F7F">
              <a:alpha val="57647"/>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Arial"/>
              <a:buNone/>
            </a:pPr>
            <a:r>
              <a:rPr lang="en-US" sz="1800" b="1" i="0" u="none" strike="noStrike" cap="none">
                <a:solidFill>
                  <a:srgbClr val="FFFFFF"/>
                </a:solidFill>
                <a:latin typeface="Arial"/>
                <a:ea typeface="Arial"/>
                <a:cs typeface="Arial"/>
                <a:sym typeface="Arial"/>
              </a:rPr>
              <a:t>Martin Fowler</a:t>
            </a:r>
            <a:endParaRPr sz="1800" b="1" i="0" u="none" strike="noStrike" cap="none">
              <a:solidFill>
                <a:srgbClr val="FFFFFF"/>
              </a:solidFill>
              <a:latin typeface="Arial"/>
              <a:ea typeface="Arial"/>
              <a:cs typeface="Arial"/>
              <a:sym typeface="Arial"/>
            </a:endParaRPr>
          </a:p>
        </p:txBody>
      </p:sp>
      <p:sp>
        <p:nvSpPr>
          <p:cNvPr id="745" name="Shape 745"/>
          <p:cNvSpPr txBox="1"/>
          <p:nvPr/>
        </p:nvSpPr>
        <p:spPr>
          <a:xfrm>
            <a:off x="8522429" y="3590102"/>
            <a:ext cx="3308327" cy="544575"/>
          </a:xfrm>
          <a:prstGeom prst="rect">
            <a:avLst/>
          </a:prstGeom>
          <a:solidFill>
            <a:srgbClr val="7F7F7F">
              <a:alpha val="57647"/>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100"/>
              <a:buFont typeface="Arial"/>
              <a:buNone/>
            </a:pPr>
            <a:r>
              <a:rPr lang="en-US" sz="1100" b="0" i="0" u="none" strike="noStrike" cap="none">
                <a:solidFill>
                  <a:srgbClr val="FFFFFF"/>
                </a:solidFill>
                <a:latin typeface="Arial"/>
                <a:ea typeface="Arial"/>
                <a:cs typeface="Arial"/>
                <a:sym typeface="Arial"/>
              </a:rPr>
              <a:t> </a:t>
            </a:r>
            <a:endParaRPr sz="1100" b="0" i="0" u="none" strike="noStrike" cap="none">
              <a:solidFill>
                <a:srgbClr val="FFFFFF"/>
              </a:solidFill>
              <a:latin typeface="Arial"/>
              <a:ea typeface="Arial"/>
              <a:cs typeface="Arial"/>
              <a:sym typeface="Arial"/>
            </a:endParaRPr>
          </a:p>
        </p:txBody>
      </p:sp>
      <p:sp>
        <p:nvSpPr>
          <p:cNvPr id="746" name="Shape 746"/>
          <p:cNvSpPr txBox="1"/>
          <p:nvPr/>
        </p:nvSpPr>
        <p:spPr>
          <a:xfrm>
            <a:off x="2207738" y="4565682"/>
            <a:ext cx="7375007" cy="87495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1" u="none" strike="noStrike" cap="none">
                <a:solidFill>
                  <a:srgbClr val="000000"/>
                </a:solidFill>
                <a:latin typeface="Arial"/>
                <a:ea typeface="Arial"/>
                <a:cs typeface="Arial"/>
                <a:sym typeface="Arial"/>
              </a:rPr>
              <a:t>“A single store for all of the raw data that anyone in an organization might need to analyze”</a:t>
            </a:r>
            <a:endParaRPr sz="1800" b="0" i="1" u="none" strike="noStrike" cap="none">
              <a:solidFill>
                <a:srgbClr val="000000"/>
              </a:solidFill>
              <a:latin typeface="Arial"/>
              <a:ea typeface="Arial"/>
              <a:cs typeface="Arial"/>
              <a:sym typeface="Arial"/>
            </a:endParaRPr>
          </a:p>
        </p:txBody>
      </p:sp>
      <p:sp>
        <p:nvSpPr>
          <p:cNvPr id="747" name="Shape 747"/>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pic>
        <p:nvPicPr>
          <p:cNvPr id="748" name="Shape 748"/>
          <p:cNvPicPr preferRelativeResize="0"/>
          <p:nvPr/>
        </p:nvPicPr>
        <p:blipFill rotWithShape="1">
          <a:blip r:embed="rId4">
            <a:alphaModFix/>
          </a:blip>
          <a:srcRect t="7196" b="35678"/>
          <a:stretch/>
        </p:blipFill>
        <p:spPr>
          <a:xfrm>
            <a:off x="-39515" y="1450975"/>
            <a:ext cx="3680784" cy="2822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Shape 754"/>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1. What is a data lake? (Contd.)</a:t>
            </a:r>
            <a:endParaRPr sz="2800" b="1" i="0" u="none" strike="noStrike" cap="none">
              <a:solidFill>
                <a:schemeClr val="dk2"/>
              </a:solidFill>
              <a:latin typeface="Arial"/>
              <a:ea typeface="Arial"/>
              <a:cs typeface="Arial"/>
              <a:sym typeface="Arial"/>
            </a:endParaRPr>
          </a:p>
        </p:txBody>
      </p:sp>
      <p:sp>
        <p:nvSpPr>
          <p:cNvPr id="755" name="Shape 755"/>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pic>
        <p:nvPicPr>
          <p:cNvPr id="756" name="Shape 756"/>
          <p:cNvPicPr preferRelativeResize="0"/>
          <p:nvPr/>
        </p:nvPicPr>
        <p:blipFill rotWithShape="1">
          <a:blip r:embed="rId3">
            <a:alphaModFix/>
          </a:blip>
          <a:srcRect l="29865" t="2904" b="2903"/>
          <a:stretch/>
        </p:blipFill>
        <p:spPr>
          <a:xfrm>
            <a:off x="2824842" y="1450975"/>
            <a:ext cx="9367158" cy="2822575"/>
          </a:xfrm>
          <a:prstGeom prst="rect">
            <a:avLst/>
          </a:prstGeom>
          <a:noFill/>
          <a:ln>
            <a:noFill/>
          </a:ln>
        </p:spPr>
      </p:pic>
      <p:sp>
        <p:nvSpPr>
          <p:cNvPr id="757" name="Shape 757"/>
          <p:cNvSpPr txBox="1"/>
          <p:nvPr/>
        </p:nvSpPr>
        <p:spPr>
          <a:xfrm>
            <a:off x="8522430" y="3132903"/>
            <a:ext cx="3308326" cy="457200"/>
          </a:xfrm>
          <a:prstGeom prst="rect">
            <a:avLst/>
          </a:prstGeom>
          <a:solidFill>
            <a:srgbClr val="7F7F7F">
              <a:alpha val="57647"/>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Arial"/>
              <a:buNone/>
            </a:pPr>
            <a:r>
              <a:rPr lang="en-US" sz="1800" b="1" i="0" u="none" strike="noStrike" cap="none">
                <a:solidFill>
                  <a:srgbClr val="FFFFFF"/>
                </a:solidFill>
                <a:latin typeface="Arial"/>
                <a:ea typeface="Arial"/>
                <a:cs typeface="Arial"/>
                <a:sym typeface="Arial"/>
              </a:rPr>
              <a:t>James Dixon</a:t>
            </a:r>
            <a:endParaRPr/>
          </a:p>
        </p:txBody>
      </p:sp>
      <p:sp>
        <p:nvSpPr>
          <p:cNvPr id="758" name="Shape 758"/>
          <p:cNvSpPr txBox="1"/>
          <p:nvPr/>
        </p:nvSpPr>
        <p:spPr>
          <a:xfrm>
            <a:off x="8522429" y="3590102"/>
            <a:ext cx="3308327" cy="544575"/>
          </a:xfrm>
          <a:prstGeom prst="rect">
            <a:avLst/>
          </a:prstGeom>
          <a:solidFill>
            <a:srgbClr val="7F7F7F">
              <a:alpha val="57647"/>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100"/>
              <a:buFont typeface="Arial"/>
              <a:buNone/>
            </a:pPr>
            <a:r>
              <a:rPr lang="en-US" sz="1100" b="0" i="0" u="none" strike="noStrike" cap="none">
                <a:solidFill>
                  <a:srgbClr val="FFFFFF"/>
                </a:solidFill>
                <a:latin typeface="Arial"/>
                <a:ea typeface="Arial"/>
                <a:cs typeface="Arial"/>
                <a:sym typeface="Arial"/>
              </a:rPr>
              <a:t> </a:t>
            </a:r>
            <a:endParaRPr sz="1100" b="0" i="0" u="none" strike="noStrike" cap="none">
              <a:solidFill>
                <a:srgbClr val="FFFFFF"/>
              </a:solidFill>
              <a:latin typeface="Arial"/>
              <a:ea typeface="Arial"/>
              <a:cs typeface="Arial"/>
              <a:sym typeface="Arial"/>
            </a:endParaRPr>
          </a:p>
        </p:txBody>
      </p:sp>
      <p:sp>
        <p:nvSpPr>
          <p:cNvPr id="759" name="Shape 759"/>
          <p:cNvSpPr txBox="1"/>
          <p:nvPr/>
        </p:nvSpPr>
        <p:spPr>
          <a:xfrm>
            <a:off x="2207738" y="4565682"/>
            <a:ext cx="7375007" cy="87495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1" u="none" strike="noStrike" cap="none" dirty="0">
                <a:solidFill>
                  <a:srgbClr val="000000"/>
                </a:solidFill>
                <a:latin typeface="Arial"/>
                <a:ea typeface="Arial"/>
                <a:cs typeface="Arial"/>
                <a:sym typeface="Arial"/>
              </a:rPr>
              <a:t>“If you think of </a:t>
            </a:r>
            <a:r>
              <a:rPr lang="en-US" sz="1800" b="0" i="1" u="none" strike="noStrike" cap="none" dirty="0" err="1" smtClean="0">
                <a:solidFill>
                  <a:srgbClr val="000000"/>
                </a:solidFill>
                <a:latin typeface="Arial"/>
                <a:ea typeface="Arial"/>
                <a:cs typeface="Arial"/>
                <a:sym typeface="Arial"/>
              </a:rPr>
              <a:t>datamart</a:t>
            </a:r>
            <a:r>
              <a:rPr lang="en-US" sz="1800" b="0" i="1" u="none" strike="noStrike" cap="none" dirty="0" smtClean="0">
                <a:solidFill>
                  <a:srgbClr val="000000"/>
                </a:solidFill>
                <a:latin typeface="Arial"/>
                <a:ea typeface="Arial"/>
                <a:cs typeface="Arial"/>
                <a:sym typeface="Arial"/>
              </a:rPr>
              <a:t> </a:t>
            </a:r>
            <a:r>
              <a:rPr lang="en-US" sz="1800" b="0" i="1" u="none" strike="noStrike" cap="none" dirty="0">
                <a:solidFill>
                  <a:srgbClr val="000000"/>
                </a:solidFill>
                <a:latin typeface="Arial"/>
                <a:ea typeface="Arial"/>
                <a:cs typeface="Arial"/>
                <a:sym typeface="Arial"/>
              </a:rPr>
              <a:t>as a store of bottled water - cleansed, packaged and structured for easy consumption - the data lake is a large body of water in a more natural state. The contents of a data lake stream in from a source to fill the lake, and various users of the lake can come in to examine, dive in or take samples.” </a:t>
            </a:r>
            <a:endParaRPr sz="1800" b="0" i="1" u="none" strike="noStrike" cap="none" dirty="0">
              <a:solidFill>
                <a:srgbClr val="000000"/>
              </a:solidFill>
              <a:latin typeface="Arial"/>
              <a:ea typeface="Arial"/>
              <a:cs typeface="Arial"/>
              <a:sym typeface="Arial"/>
            </a:endParaRPr>
          </a:p>
        </p:txBody>
      </p:sp>
      <p:sp>
        <p:nvSpPr>
          <p:cNvPr id="760" name="Shape 760"/>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pic>
        <p:nvPicPr>
          <p:cNvPr id="761" name="Shape 761"/>
          <p:cNvPicPr preferRelativeResize="0"/>
          <p:nvPr/>
        </p:nvPicPr>
        <p:blipFill rotWithShape="1">
          <a:blip r:embed="rId4">
            <a:alphaModFix/>
          </a:blip>
          <a:srcRect/>
          <a:stretch/>
        </p:blipFill>
        <p:spPr>
          <a:xfrm>
            <a:off x="0" y="1457934"/>
            <a:ext cx="2824841" cy="282484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Shape 767"/>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1. What is a data lake? (Contd.)</a:t>
            </a:r>
            <a:endParaRPr sz="2800" b="1" i="0" u="none" strike="noStrike" cap="none">
              <a:solidFill>
                <a:schemeClr val="dk2"/>
              </a:solidFill>
              <a:latin typeface="Arial"/>
              <a:ea typeface="Arial"/>
              <a:cs typeface="Arial"/>
              <a:sym typeface="Arial"/>
            </a:endParaRPr>
          </a:p>
        </p:txBody>
      </p:sp>
      <p:sp>
        <p:nvSpPr>
          <p:cNvPr id="768" name="Shape 768"/>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pic>
        <p:nvPicPr>
          <p:cNvPr id="769" name="Shape 769"/>
          <p:cNvPicPr preferRelativeResize="0"/>
          <p:nvPr/>
        </p:nvPicPr>
        <p:blipFill rotWithShape="1">
          <a:blip r:embed="rId3">
            <a:alphaModFix/>
          </a:blip>
          <a:srcRect l="29865" t="2904" b="2903"/>
          <a:stretch/>
        </p:blipFill>
        <p:spPr>
          <a:xfrm>
            <a:off x="3641270" y="1450975"/>
            <a:ext cx="8550729" cy="2822575"/>
          </a:xfrm>
          <a:prstGeom prst="rect">
            <a:avLst/>
          </a:prstGeom>
          <a:noFill/>
          <a:ln>
            <a:noFill/>
          </a:ln>
        </p:spPr>
      </p:pic>
      <p:sp>
        <p:nvSpPr>
          <p:cNvPr id="770" name="Shape 770"/>
          <p:cNvSpPr txBox="1"/>
          <p:nvPr/>
        </p:nvSpPr>
        <p:spPr>
          <a:xfrm>
            <a:off x="8522430" y="3132903"/>
            <a:ext cx="3308326" cy="457200"/>
          </a:xfrm>
          <a:prstGeom prst="rect">
            <a:avLst/>
          </a:prstGeom>
          <a:solidFill>
            <a:srgbClr val="7F7F7F">
              <a:alpha val="57647"/>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Arial"/>
              <a:buNone/>
            </a:pPr>
            <a:r>
              <a:rPr lang="en-US" sz="1800" b="1" i="0" u="none" strike="noStrike" cap="none">
                <a:solidFill>
                  <a:srgbClr val="FFFFFF"/>
                </a:solidFill>
                <a:latin typeface="Arial"/>
                <a:ea typeface="Arial"/>
                <a:cs typeface="Arial"/>
                <a:sym typeface="Arial"/>
              </a:rPr>
              <a:t>Alex Gorelik</a:t>
            </a:r>
            <a:endParaRPr sz="1800" b="1" i="0" u="none" strike="noStrike" cap="none">
              <a:solidFill>
                <a:srgbClr val="FFFFFF"/>
              </a:solidFill>
              <a:latin typeface="Arial"/>
              <a:ea typeface="Arial"/>
              <a:cs typeface="Arial"/>
              <a:sym typeface="Arial"/>
            </a:endParaRPr>
          </a:p>
        </p:txBody>
      </p:sp>
      <p:sp>
        <p:nvSpPr>
          <p:cNvPr id="771" name="Shape 771"/>
          <p:cNvSpPr txBox="1"/>
          <p:nvPr/>
        </p:nvSpPr>
        <p:spPr>
          <a:xfrm>
            <a:off x="8522429" y="3590102"/>
            <a:ext cx="3308327" cy="544575"/>
          </a:xfrm>
          <a:prstGeom prst="rect">
            <a:avLst/>
          </a:prstGeom>
          <a:solidFill>
            <a:srgbClr val="7F7F7F">
              <a:alpha val="57647"/>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100"/>
              <a:buFont typeface="Arial"/>
              <a:buNone/>
            </a:pPr>
            <a:r>
              <a:rPr lang="en-US" sz="1100" b="0" i="0" u="none" strike="noStrike" cap="none">
                <a:solidFill>
                  <a:srgbClr val="FFFFFF"/>
                </a:solidFill>
                <a:latin typeface="Arial"/>
                <a:ea typeface="Arial"/>
                <a:cs typeface="Arial"/>
                <a:sym typeface="Arial"/>
              </a:rPr>
              <a:t> </a:t>
            </a:r>
            <a:endParaRPr sz="1100" b="0" i="0" u="none" strike="noStrike" cap="none">
              <a:solidFill>
                <a:srgbClr val="FFFFFF"/>
              </a:solidFill>
              <a:latin typeface="Arial"/>
              <a:ea typeface="Arial"/>
              <a:cs typeface="Arial"/>
              <a:sym typeface="Arial"/>
            </a:endParaRPr>
          </a:p>
        </p:txBody>
      </p:sp>
      <p:sp>
        <p:nvSpPr>
          <p:cNvPr id="772" name="Shape 772"/>
          <p:cNvSpPr txBox="1"/>
          <p:nvPr/>
        </p:nvSpPr>
        <p:spPr>
          <a:xfrm>
            <a:off x="2207738" y="4565682"/>
            <a:ext cx="7375007" cy="87495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1" u="none" strike="noStrike" cap="none">
                <a:solidFill>
                  <a:srgbClr val="000000"/>
                </a:solidFill>
                <a:latin typeface="Arial"/>
                <a:ea typeface="Arial"/>
                <a:cs typeface="Arial"/>
                <a:sym typeface="Arial"/>
              </a:rPr>
              <a:t>“The promise of data lake is to provide a place to store data… so it will be available for analytics and data science.”</a:t>
            </a:r>
            <a:endParaRPr sz="1800" b="0" i="1" u="none" strike="noStrike" cap="none">
              <a:solidFill>
                <a:srgbClr val="000000"/>
              </a:solidFill>
              <a:latin typeface="Arial"/>
              <a:ea typeface="Arial"/>
              <a:cs typeface="Arial"/>
              <a:sym typeface="Arial"/>
            </a:endParaRPr>
          </a:p>
        </p:txBody>
      </p:sp>
      <p:sp>
        <p:nvSpPr>
          <p:cNvPr id="773" name="Shape 773"/>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 </a:t>
            </a:r>
            <a:endParaRPr sz="1800" b="0" i="0" u="none" strike="noStrike" cap="none">
              <a:solidFill>
                <a:schemeClr val="dk1"/>
              </a:solidFill>
              <a:latin typeface="Arial"/>
              <a:ea typeface="Arial"/>
              <a:cs typeface="Arial"/>
              <a:sym typeface="Arial"/>
            </a:endParaRPr>
          </a:p>
        </p:txBody>
      </p:sp>
      <p:pic>
        <p:nvPicPr>
          <p:cNvPr id="774" name="Shape 774"/>
          <p:cNvPicPr preferRelativeResize="0"/>
          <p:nvPr/>
        </p:nvPicPr>
        <p:blipFill rotWithShape="1">
          <a:blip r:embed="rId4">
            <a:alphaModFix/>
          </a:blip>
          <a:srcRect l="1064" r="12704"/>
          <a:stretch/>
        </p:blipFill>
        <p:spPr>
          <a:xfrm>
            <a:off x="-16330" y="1450975"/>
            <a:ext cx="3657599" cy="2822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Shape 780"/>
          <p:cNvSpPr/>
          <p:nvPr/>
        </p:nvSpPr>
        <p:spPr>
          <a:xfrm>
            <a:off x="4715249" y="2301631"/>
            <a:ext cx="2669308" cy="3077307"/>
          </a:xfrm>
          <a:prstGeom prst="roundRect">
            <a:avLst>
              <a:gd name="adj" fmla="val 5468"/>
            </a:avLst>
          </a:prstGeom>
          <a:solidFill>
            <a:schemeClr val="lt1"/>
          </a:solidFill>
          <a:ln w="76200" cap="flat" cmpd="sng">
            <a:solidFill>
              <a:srgbClr val="D0CECE"/>
            </a:solidFill>
            <a:prstDash val="solid"/>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2000"/>
              <a:buFont typeface="Arial"/>
              <a:buNone/>
            </a:pPr>
            <a:r>
              <a:rPr lang="en-US" sz="2000" b="1" i="0" u="none" strike="noStrike" cap="none">
                <a:solidFill>
                  <a:schemeClr val="dk1"/>
                </a:solidFill>
                <a:latin typeface="Arial"/>
                <a:ea typeface="Arial"/>
                <a:cs typeface="Arial"/>
                <a:sym typeface="Arial"/>
              </a:rPr>
              <a:t>Dive-in Anywhere</a:t>
            </a:r>
            <a:endParaRPr/>
          </a:p>
        </p:txBody>
      </p:sp>
      <p:sp>
        <p:nvSpPr>
          <p:cNvPr id="781" name="Shape 781"/>
          <p:cNvSpPr/>
          <p:nvPr/>
        </p:nvSpPr>
        <p:spPr>
          <a:xfrm>
            <a:off x="8533264" y="2301631"/>
            <a:ext cx="2669308" cy="3077307"/>
          </a:xfrm>
          <a:prstGeom prst="roundRect">
            <a:avLst>
              <a:gd name="adj" fmla="val 5468"/>
            </a:avLst>
          </a:prstGeom>
          <a:solidFill>
            <a:schemeClr val="lt1"/>
          </a:solidFill>
          <a:ln w="76200" cap="flat" cmpd="sng">
            <a:solidFill>
              <a:srgbClr val="D0CECE"/>
            </a:solidFill>
            <a:prstDash val="solid"/>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2000"/>
              <a:buFont typeface="Arial"/>
              <a:buNone/>
            </a:pPr>
            <a:r>
              <a:rPr lang="en-US" sz="2000" b="1" i="0" u="none" strike="noStrike" cap="none">
                <a:solidFill>
                  <a:schemeClr val="dk1"/>
                </a:solidFill>
                <a:latin typeface="Arial"/>
                <a:ea typeface="Arial"/>
                <a:cs typeface="Arial"/>
                <a:sym typeface="Arial"/>
              </a:rPr>
              <a:t>Flexible Access</a:t>
            </a:r>
            <a:endParaRPr/>
          </a:p>
        </p:txBody>
      </p:sp>
      <p:sp>
        <p:nvSpPr>
          <p:cNvPr id="782" name="Shape 782"/>
          <p:cNvSpPr/>
          <p:nvPr/>
        </p:nvSpPr>
        <p:spPr>
          <a:xfrm>
            <a:off x="897234" y="2301631"/>
            <a:ext cx="2669308" cy="3077307"/>
          </a:xfrm>
          <a:prstGeom prst="roundRect">
            <a:avLst>
              <a:gd name="adj" fmla="val 5468"/>
            </a:avLst>
          </a:prstGeom>
          <a:solidFill>
            <a:schemeClr val="lt1"/>
          </a:solidFill>
          <a:ln w="76200" cap="flat" cmpd="sng">
            <a:solidFill>
              <a:srgbClr val="D0CECE"/>
            </a:solidFill>
            <a:prstDash val="solid"/>
            <a:miter lim="800000"/>
            <a:headEnd type="none" w="sm" len="sm"/>
            <a:tailEnd type="none" w="sm" len="sm"/>
          </a:ln>
        </p:spPr>
        <p:txBody>
          <a:bodyPr spcFirstLastPara="1" wrap="square" lIns="91425" tIns="91425" rIns="91425" bIns="45700" anchor="t" anchorCtr="0">
            <a:noAutofit/>
          </a:bodyPr>
          <a:lstStyle/>
          <a:p>
            <a:pPr marL="0" marR="0" lvl="0" indent="0" algn="ctr" rtl="0">
              <a:lnSpc>
                <a:spcPct val="100000"/>
              </a:lnSpc>
              <a:spcBef>
                <a:spcPts val="0"/>
              </a:spcBef>
              <a:spcAft>
                <a:spcPts val="0"/>
              </a:spcAft>
              <a:buClr>
                <a:schemeClr val="dk1"/>
              </a:buClr>
              <a:buSzPts val="2000"/>
              <a:buFont typeface="Arial"/>
              <a:buNone/>
            </a:pPr>
            <a:r>
              <a:rPr lang="en-US" sz="2000" b="1" i="0" u="none" strike="noStrike" cap="none">
                <a:solidFill>
                  <a:schemeClr val="dk1"/>
                </a:solidFill>
                <a:latin typeface="Arial"/>
                <a:ea typeface="Arial"/>
                <a:cs typeface="Arial"/>
                <a:sym typeface="Arial"/>
              </a:rPr>
              <a:t>Collect Everything</a:t>
            </a:r>
            <a:endParaRPr sz="2000" b="1" i="0" u="none" strike="noStrike" cap="none">
              <a:solidFill>
                <a:schemeClr val="dk1"/>
              </a:solidFill>
              <a:latin typeface="Arial"/>
              <a:ea typeface="Arial"/>
              <a:cs typeface="Arial"/>
              <a:sym typeface="Arial"/>
            </a:endParaRPr>
          </a:p>
        </p:txBody>
      </p:sp>
      <p:sp>
        <p:nvSpPr>
          <p:cNvPr id="783" name="Shape 783"/>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1.1. Key attributes of a data lake</a:t>
            </a:r>
            <a:endParaRPr sz="2800" b="1" i="0" u="none" strike="noStrike" cap="none">
              <a:solidFill>
                <a:schemeClr val="dk2"/>
              </a:solidFill>
              <a:latin typeface="Arial"/>
              <a:ea typeface="Arial"/>
              <a:cs typeface="Arial"/>
              <a:sym typeface="Arial"/>
            </a:endParaRPr>
          </a:p>
        </p:txBody>
      </p:sp>
      <p:sp>
        <p:nvSpPr>
          <p:cNvPr id="784" name="Shape 784"/>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785" name="Shape 785"/>
          <p:cNvSpPr txBox="1">
            <a:spLocks noGrp="1"/>
          </p:cNvSpPr>
          <p:nvPr>
            <p:ph type="body" idx="2"/>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The three key attributes of a data lake are: </a:t>
            </a:r>
            <a:endParaRPr/>
          </a:p>
          <a:p>
            <a:pPr marL="0" marR="0" lvl="0" indent="0" algn="l" rtl="0">
              <a:lnSpc>
                <a:spcPct val="90000"/>
              </a:lnSpc>
              <a:spcBef>
                <a:spcPts val="1200"/>
              </a:spcBef>
              <a:spcAft>
                <a:spcPts val="0"/>
              </a:spcAft>
              <a:buClr>
                <a:schemeClr val="dk1"/>
              </a:buClr>
              <a:buSzPts val="1800"/>
              <a:buFont typeface="Arial"/>
              <a:buNone/>
            </a:pPr>
            <a:endParaRPr sz="1800" b="0" i="0" u="none" strike="noStrike" cap="none">
              <a:solidFill>
                <a:schemeClr val="dk1"/>
              </a:solidFill>
              <a:latin typeface="Arial"/>
              <a:ea typeface="Arial"/>
              <a:cs typeface="Arial"/>
              <a:sym typeface="Arial"/>
            </a:endParaRPr>
          </a:p>
        </p:txBody>
      </p:sp>
      <p:pic>
        <p:nvPicPr>
          <p:cNvPr id="786" name="Shape 786"/>
          <p:cNvPicPr preferRelativeResize="0"/>
          <p:nvPr/>
        </p:nvPicPr>
        <p:blipFill rotWithShape="1">
          <a:blip r:embed="rId3">
            <a:alphaModFix/>
          </a:blip>
          <a:srcRect/>
          <a:stretch/>
        </p:blipFill>
        <p:spPr>
          <a:xfrm>
            <a:off x="1064288" y="3112232"/>
            <a:ext cx="2335200" cy="2067626"/>
          </a:xfrm>
          <a:prstGeom prst="rect">
            <a:avLst/>
          </a:prstGeom>
          <a:noFill/>
          <a:ln>
            <a:noFill/>
          </a:ln>
        </p:spPr>
      </p:pic>
      <p:pic>
        <p:nvPicPr>
          <p:cNvPr id="787" name="Shape 787"/>
          <p:cNvPicPr preferRelativeResize="0"/>
          <p:nvPr/>
        </p:nvPicPr>
        <p:blipFill rotWithShape="1">
          <a:blip r:embed="rId4">
            <a:alphaModFix/>
          </a:blip>
          <a:srcRect/>
          <a:stretch/>
        </p:blipFill>
        <p:spPr>
          <a:xfrm>
            <a:off x="5095147" y="3118828"/>
            <a:ext cx="1909512" cy="2006810"/>
          </a:xfrm>
          <a:prstGeom prst="rect">
            <a:avLst/>
          </a:prstGeom>
          <a:noFill/>
          <a:ln>
            <a:noFill/>
          </a:ln>
        </p:spPr>
      </p:pic>
      <p:pic>
        <p:nvPicPr>
          <p:cNvPr id="788" name="Shape 788"/>
          <p:cNvPicPr preferRelativeResize="0"/>
          <p:nvPr/>
        </p:nvPicPr>
        <p:blipFill rotWithShape="1">
          <a:blip r:embed="rId5">
            <a:alphaModFix/>
          </a:blip>
          <a:srcRect/>
          <a:stretch/>
        </p:blipFill>
        <p:spPr>
          <a:xfrm>
            <a:off x="8891268" y="3216126"/>
            <a:ext cx="2043300" cy="1909512"/>
          </a:xfrm>
          <a:prstGeom prst="rect">
            <a:avLst/>
          </a:prstGeom>
          <a:noFill/>
          <a:ln>
            <a:noFill/>
          </a:ln>
        </p:spPr>
      </p:pic>
      <p:sp>
        <p:nvSpPr>
          <p:cNvPr id="789" name="Shape 789"/>
          <p:cNvSpPr txBox="1"/>
          <p:nvPr/>
        </p:nvSpPr>
        <p:spPr>
          <a:xfrm>
            <a:off x="396250" y="6172200"/>
            <a:ext cx="3337500" cy="2439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US" sz="1200" i="1"/>
              <a:t>Image source: AWS</a:t>
            </a:r>
            <a:endParaRPr sz="1200" i="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Shape 795"/>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1.2. Understand Data Warehouses</a:t>
            </a:r>
            <a:endParaRPr sz="2800" b="1" i="0" u="none" strike="noStrike" cap="none">
              <a:solidFill>
                <a:schemeClr val="dk2"/>
              </a:solidFill>
              <a:latin typeface="Arial"/>
              <a:ea typeface="Arial"/>
              <a:cs typeface="Arial"/>
              <a:sym typeface="Arial"/>
            </a:endParaRPr>
          </a:p>
        </p:txBody>
      </p:sp>
      <p:sp>
        <p:nvSpPr>
          <p:cNvPr id="796" name="Shape 796"/>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797" name="Shape 797"/>
          <p:cNvSpPr txBox="1">
            <a:spLocks noGrp="1"/>
          </p:cNvSpPr>
          <p:nvPr>
            <p:ph type="body" idx="2"/>
          </p:nvPr>
        </p:nvSpPr>
        <p:spPr>
          <a:xfrm>
            <a:off x="514350" y="1304995"/>
            <a:ext cx="4462096" cy="4840828"/>
          </a:xfrm>
          <a:prstGeom prst="rect">
            <a:avLst/>
          </a:prstGeom>
          <a:noFill/>
          <a:ln>
            <a:noFill/>
          </a:ln>
        </p:spPr>
        <p:txBody>
          <a:bodyPr spcFirstLastPara="1" wrap="square" lIns="91425" tIns="45700" rIns="91425" bIns="45700" anchor="t" anchorCtr="0">
            <a:noAutofit/>
          </a:bodyPr>
          <a:lstStyle/>
          <a:p>
            <a:pPr marL="285750" marR="0" lvl="1" indent="-285750" algn="l" rtl="0">
              <a:lnSpc>
                <a:spcPct val="100000"/>
              </a:lnSpc>
              <a:spcBef>
                <a:spcPts val="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A database optimized to analyze relational data coming from transactional systems and business applications.</a:t>
            </a:r>
            <a:endParaRPr/>
          </a:p>
          <a:p>
            <a:pPr marL="285750" marR="0" lvl="1" indent="-285750" algn="l" rtl="0">
              <a:lnSpc>
                <a:spcPct val="10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Data structure and schema are defined before the data is loaded on the warehouse.</a:t>
            </a:r>
            <a:endParaRPr/>
          </a:p>
          <a:p>
            <a:pPr marL="285750" marR="0" lvl="1" indent="-285750" algn="l" rtl="0">
              <a:lnSpc>
                <a:spcPct val="100000"/>
              </a:lnSpc>
              <a:spcBef>
                <a:spcPts val="120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Data is cleaned, enriched and transformed to make it a single source from which users can access.</a:t>
            </a:r>
            <a:endParaRPr/>
          </a:p>
          <a:p>
            <a:pPr marL="285750" marR="0" lvl="1" indent="-171450" algn="l" rtl="0">
              <a:lnSpc>
                <a:spcPct val="100000"/>
              </a:lnSpc>
              <a:spcBef>
                <a:spcPts val="1200"/>
              </a:spcBef>
              <a:spcAft>
                <a:spcPts val="0"/>
              </a:spcAft>
              <a:buClr>
                <a:schemeClr val="dk1"/>
              </a:buClr>
              <a:buSzPts val="1800"/>
              <a:buFont typeface="Noto Sans Symbols"/>
              <a:buNone/>
            </a:pPr>
            <a:endParaRPr sz="1800" b="0" i="0" u="none" strike="noStrike" cap="none">
              <a:solidFill>
                <a:schemeClr val="dk1"/>
              </a:solidFill>
              <a:latin typeface="Arial"/>
              <a:ea typeface="Arial"/>
              <a:cs typeface="Arial"/>
              <a:sym typeface="Arial"/>
            </a:endParaRPr>
          </a:p>
        </p:txBody>
      </p:sp>
      <p:pic>
        <p:nvPicPr>
          <p:cNvPr id="798" name="Shape 798"/>
          <p:cNvPicPr preferRelativeResize="0"/>
          <p:nvPr/>
        </p:nvPicPr>
        <p:blipFill rotWithShape="1">
          <a:blip r:embed="rId3">
            <a:alphaModFix/>
          </a:blip>
          <a:srcRect/>
          <a:stretch/>
        </p:blipFill>
        <p:spPr>
          <a:xfrm>
            <a:off x="5782287" y="1304995"/>
            <a:ext cx="5950688" cy="4585851"/>
          </a:xfrm>
          <a:prstGeom prst="rect">
            <a:avLst/>
          </a:prstGeom>
          <a:noFill/>
          <a:ln>
            <a:noFill/>
          </a:ln>
        </p:spPr>
      </p:pic>
      <p:sp>
        <p:nvSpPr>
          <p:cNvPr id="799" name="Shape 799"/>
          <p:cNvSpPr/>
          <p:nvPr/>
        </p:nvSpPr>
        <p:spPr>
          <a:xfrm>
            <a:off x="5568674" y="1184728"/>
            <a:ext cx="6381396" cy="4872756"/>
          </a:xfrm>
          <a:prstGeom prst="roundRect">
            <a:avLst>
              <a:gd name="adj" fmla="val 2501"/>
            </a:avLst>
          </a:prstGeom>
          <a:noFill/>
          <a:ln w="762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Shape 805"/>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2800"/>
              <a:buFont typeface="Arial"/>
              <a:buNone/>
            </a:pPr>
            <a:r>
              <a:rPr lang="en-US" sz="2800" b="1" i="0" u="none" strike="noStrike" cap="none">
                <a:solidFill>
                  <a:schemeClr val="dk2"/>
                </a:solidFill>
                <a:latin typeface="Arial"/>
                <a:ea typeface="Arial"/>
                <a:cs typeface="Arial"/>
                <a:sym typeface="Arial"/>
              </a:rPr>
              <a:t>1.3. Traditional Analytics Pipeline</a:t>
            </a:r>
            <a:endParaRPr sz="2800" b="1" i="0" u="none" strike="noStrike" cap="none">
              <a:solidFill>
                <a:schemeClr val="dk2"/>
              </a:solidFill>
              <a:latin typeface="Arial"/>
              <a:ea typeface="Arial"/>
              <a:cs typeface="Arial"/>
              <a:sym typeface="Arial"/>
            </a:endParaRPr>
          </a:p>
        </p:txBody>
      </p:sp>
      <p:sp>
        <p:nvSpPr>
          <p:cNvPr id="806" name="Shape 806"/>
          <p:cNvSpPr txBox="1">
            <a:spLocks noGrp="1"/>
          </p:cNvSpPr>
          <p:nvPr>
            <p:ph type="body" idx="1"/>
          </p:nvPr>
        </p:nvSpPr>
        <p:spPr>
          <a:xfrm>
            <a:off x="207963" y="273050"/>
            <a:ext cx="10515600" cy="29845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EC07D"/>
              </a:buClr>
              <a:buSzPts val="1600"/>
              <a:buFont typeface="Arial"/>
              <a:buNone/>
            </a:pPr>
            <a:r>
              <a:rPr lang="en-US" sz="1600" b="1" i="0" u="none" strike="noStrike" cap="none">
                <a:solidFill>
                  <a:srgbClr val="0EC07D"/>
                </a:solidFill>
                <a:latin typeface="Arial"/>
                <a:ea typeface="Arial"/>
                <a:cs typeface="Arial"/>
                <a:sym typeface="Arial"/>
              </a:rPr>
              <a:t>Module 5: </a:t>
            </a:r>
            <a:r>
              <a:rPr lang="en-US" sz="1600" b="0" i="0" u="none" strike="noStrike" cap="none">
                <a:solidFill>
                  <a:srgbClr val="0EC07D"/>
                </a:solidFill>
                <a:latin typeface="Arial"/>
                <a:ea typeface="Arial"/>
                <a:cs typeface="Arial"/>
                <a:sym typeface="Arial"/>
              </a:rPr>
              <a:t>Data Lake Essentials</a:t>
            </a:r>
            <a:endParaRPr sz="1600" b="0" i="0" u="none" strike="noStrike" cap="none">
              <a:solidFill>
                <a:srgbClr val="0EC07D"/>
              </a:solidFill>
              <a:latin typeface="Arial"/>
              <a:ea typeface="Arial"/>
              <a:cs typeface="Arial"/>
              <a:sym typeface="Arial"/>
            </a:endParaRPr>
          </a:p>
        </p:txBody>
      </p:sp>
      <p:sp>
        <p:nvSpPr>
          <p:cNvPr id="807" name="Shape 807"/>
          <p:cNvSpPr txBox="1">
            <a:spLocks noGrp="1"/>
          </p:cNvSpPr>
          <p:nvPr>
            <p:ph type="body" idx="2"/>
          </p:nvPr>
        </p:nvSpPr>
        <p:spPr>
          <a:xfrm>
            <a:off x="514349" y="1304995"/>
            <a:ext cx="11055609" cy="484082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0" i="0" u="none" strike="noStrike" cap="none">
                <a:solidFill>
                  <a:schemeClr val="dk1"/>
                </a:solidFill>
                <a:latin typeface="Arial"/>
                <a:ea typeface="Arial"/>
                <a:cs typeface="Arial"/>
                <a:sym typeface="Arial"/>
              </a:rPr>
              <a:t>Analytics pipeline in a traditional set up, with a single common ETL process for multiple data sources.</a:t>
            </a:r>
            <a:endParaRPr/>
          </a:p>
          <a:p>
            <a:pPr marL="0" marR="0" lvl="0" indent="0" algn="l" rtl="0">
              <a:lnSpc>
                <a:spcPct val="90000"/>
              </a:lnSpc>
              <a:spcBef>
                <a:spcPts val="1200"/>
              </a:spcBef>
              <a:spcAft>
                <a:spcPts val="0"/>
              </a:spcAft>
              <a:buClr>
                <a:schemeClr val="dk1"/>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808" name="Shape 808"/>
          <p:cNvGrpSpPr/>
          <p:nvPr/>
        </p:nvGrpSpPr>
        <p:grpSpPr>
          <a:xfrm>
            <a:off x="898134" y="2321863"/>
            <a:ext cx="10557524" cy="3073761"/>
            <a:chOff x="690155" y="2512363"/>
            <a:chExt cx="10557524" cy="3073761"/>
          </a:xfrm>
        </p:grpSpPr>
        <p:grpSp>
          <p:nvGrpSpPr>
            <p:cNvPr id="809" name="Shape 809"/>
            <p:cNvGrpSpPr/>
            <p:nvPr/>
          </p:nvGrpSpPr>
          <p:grpSpPr>
            <a:xfrm>
              <a:off x="1288803" y="2736957"/>
              <a:ext cx="1157482" cy="1440503"/>
              <a:chOff x="0" y="3147008"/>
              <a:chExt cx="590550" cy="588189"/>
            </a:xfrm>
          </p:grpSpPr>
          <p:sp>
            <p:nvSpPr>
              <p:cNvPr id="810" name="Shape 810"/>
              <p:cNvSpPr/>
              <p:nvPr/>
            </p:nvSpPr>
            <p:spPr>
              <a:xfrm>
                <a:off x="0" y="3433240"/>
                <a:ext cx="590550" cy="301957"/>
              </a:xfrm>
              <a:prstGeom prst="can">
                <a:avLst>
                  <a:gd name="adj" fmla="val 50000"/>
                </a:avLst>
              </a:prstGeom>
              <a:solidFill>
                <a:srgbClr val="00B0F0"/>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11" name="Shape 811"/>
              <p:cNvSpPr/>
              <p:nvPr/>
            </p:nvSpPr>
            <p:spPr>
              <a:xfrm>
                <a:off x="0" y="3290124"/>
                <a:ext cx="590550" cy="301957"/>
              </a:xfrm>
              <a:prstGeom prst="can">
                <a:avLst>
                  <a:gd name="adj" fmla="val 50000"/>
                </a:avLst>
              </a:prstGeom>
              <a:solidFill>
                <a:srgbClr val="00B0F0"/>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12" name="Shape 812"/>
              <p:cNvSpPr/>
              <p:nvPr/>
            </p:nvSpPr>
            <p:spPr>
              <a:xfrm>
                <a:off x="0" y="3147008"/>
                <a:ext cx="590550" cy="301957"/>
              </a:xfrm>
              <a:prstGeom prst="can">
                <a:avLst>
                  <a:gd name="adj" fmla="val 50000"/>
                </a:avLst>
              </a:prstGeom>
              <a:solidFill>
                <a:srgbClr val="00B0F0"/>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813" name="Shape 813"/>
            <p:cNvGrpSpPr/>
            <p:nvPr/>
          </p:nvGrpSpPr>
          <p:grpSpPr>
            <a:xfrm>
              <a:off x="690155" y="3230634"/>
              <a:ext cx="988704" cy="1376483"/>
              <a:chOff x="0" y="3147008"/>
              <a:chExt cx="590550" cy="588189"/>
            </a:xfrm>
          </p:grpSpPr>
          <p:sp>
            <p:nvSpPr>
              <p:cNvPr id="814" name="Shape 814"/>
              <p:cNvSpPr/>
              <p:nvPr/>
            </p:nvSpPr>
            <p:spPr>
              <a:xfrm>
                <a:off x="0" y="3433240"/>
                <a:ext cx="590550" cy="301957"/>
              </a:xfrm>
              <a:prstGeom prst="can">
                <a:avLst>
                  <a:gd name="adj" fmla="val 50000"/>
                </a:avLst>
              </a:prstGeom>
              <a:solidFill>
                <a:srgbClr val="833C0B"/>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15" name="Shape 815"/>
              <p:cNvSpPr/>
              <p:nvPr/>
            </p:nvSpPr>
            <p:spPr>
              <a:xfrm>
                <a:off x="0" y="3290124"/>
                <a:ext cx="590550" cy="301957"/>
              </a:xfrm>
              <a:prstGeom prst="can">
                <a:avLst>
                  <a:gd name="adj" fmla="val 50000"/>
                </a:avLst>
              </a:prstGeom>
              <a:solidFill>
                <a:srgbClr val="C55A11"/>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16" name="Shape 816"/>
              <p:cNvSpPr/>
              <p:nvPr/>
            </p:nvSpPr>
            <p:spPr>
              <a:xfrm>
                <a:off x="0" y="3147008"/>
                <a:ext cx="590550" cy="301957"/>
              </a:xfrm>
              <a:prstGeom prst="can">
                <a:avLst>
                  <a:gd name="adj" fmla="val 50000"/>
                </a:avLst>
              </a:prstGeom>
              <a:solidFill>
                <a:srgbClr val="F4B081"/>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817" name="Shape 817"/>
            <p:cNvGrpSpPr/>
            <p:nvPr/>
          </p:nvGrpSpPr>
          <p:grpSpPr>
            <a:xfrm>
              <a:off x="1213561" y="3402947"/>
              <a:ext cx="1158892" cy="1376483"/>
              <a:chOff x="0" y="3147008"/>
              <a:chExt cx="590550" cy="588189"/>
            </a:xfrm>
          </p:grpSpPr>
          <p:sp>
            <p:nvSpPr>
              <p:cNvPr id="818" name="Shape 818"/>
              <p:cNvSpPr/>
              <p:nvPr/>
            </p:nvSpPr>
            <p:spPr>
              <a:xfrm>
                <a:off x="0" y="3433240"/>
                <a:ext cx="590550" cy="301957"/>
              </a:xfrm>
              <a:prstGeom prst="can">
                <a:avLst>
                  <a:gd name="adj" fmla="val 50000"/>
                </a:avLst>
              </a:prstGeom>
              <a:solidFill>
                <a:srgbClr val="00B853"/>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19" name="Shape 819"/>
              <p:cNvSpPr/>
              <p:nvPr/>
            </p:nvSpPr>
            <p:spPr>
              <a:xfrm>
                <a:off x="0" y="3290124"/>
                <a:ext cx="590550" cy="301957"/>
              </a:xfrm>
              <a:prstGeom prst="can">
                <a:avLst>
                  <a:gd name="adj" fmla="val 50000"/>
                </a:avLst>
              </a:prstGeom>
              <a:solidFill>
                <a:srgbClr val="00FA71"/>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20" name="Shape 820"/>
              <p:cNvSpPr/>
              <p:nvPr/>
            </p:nvSpPr>
            <p:spPr>
              <a:xfrm>
                <a:off x="0" y="3147008"/>
                <a:ext cx="590550" cy="301957"/>
              </a:xfrm>
              <a:prstGeom prst="can">
                <a:avLst>
                  <a:gd name="adj" fmla="val 50000"/>
                </a:avLst>
              </a:prstGeom>
              <a:solidFill>
                <a:srgbClr val="37FF91"/>
              </a:solidFill>
              <a:ln w="127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821" name="Shape 821"/>
            <p:cNvSpPr/>
            <p:nvPr/>
          </p:nvSpPr>
          <p:spPr>
            <a:xfrm>
              <a:off x="6653893" y="2916087"/>
              <a:ext cx="1470783" cy="1673308"/>
            </a:xfrm>
            <a:prstGeom prst="can">
              <a:avLst>
                <a:gd name="adj" fmla="val 22222"/>
              </a:avLst>
            </a:prstGeom>
            <a:solidFill>
              <a:srgbClr val="00B853"/>
            </a:solidFill>
            <a:ln w="38100" cap="flat" cmpd="sng">
              <a:solidFill>
                <a:srgbClr val="D0CE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822" name="Shape 822"/>
            <p:cNvGrpSpPr/>
            <p:nvPr/>
          </p:nvGrpSpPr>
          <p:grpSpPr>
            <a:xfrm>
              <a:off x="9241728" y="2916087"/>
              <a:ext cx="2005951" cy="1618692"/>
              <a:chOff x="10013950" y="3213100"/>
              <a:chExt cx="1231900" cy="1225550"/>
            </a:xfrm>
          </p:grpSpPr>
          <p:sp>
            <p:nvSpPr>
              <p:cNvPr id="823" name="Shape 823"/>
              <p:cNvSpPr/>
              <p:nvPr/>
            </p:nvSpPr>
            <p:spPr>
              <a:xfrm>
                <a:off x="10114671" y="4021957"/>
                <a:ext cx="65649" cy="405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24" name="Shape 824"/>
              <p:cNvSpPr/>
              <p:nvPr/>
            </p:nvSpPr>
            <p:spPr>
              <a:xfrm>
                <a:off x="10259451" y="3829050"/>
                <a:ext cx="65649" cy="597907"/>
              </a:xfrm>
              <a:prstGeom prst="rect">
                <a:avLst/>
              </a:prstGeom>
              <a:solidFill>
                <a:srgbClr val="FFD96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25" name="Shape 825"/>
              <p:cNvSpPr/>
              <p:nvPr/>
            </p:nvSpPr>
            <p:spPr>
              <a:xfrm>
                <a:off x="10404231" y="3498056"/>
                <a:ext cx="65649" cy="928901"/>
              </a:xfrm>
              <a:prstGeom prst="rect">
                <a:avLst/>
              </a:prstGeom>
              <a:solidFill>
                <a:srgbClr val="FBE4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26" name="Shape 826"/>
              <p:cNvSpPr/>
              <p:nvPr/>
            </p:nvSpPr>
            <p:spPr>
              <a:xfrm>
                <a:off x="10549011" y="3939731"/>
                <a:ext cx="65649" cy="487226"/>
              </a:xfrm>
              <a:prstGeom prst="rect">
                <a:avLst/>
              </a:prstGeom>
              <a:solidFill>
                <a:srgbClr val="47FF9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27" name="Shape 827"/>
              <p:cNvSpPr/>
              <p:nvPr/>
            </p:nvSpPr>
            <p:spPr>
              <a:xfrm>
                <a:off x="10693791" y="3578831"/>
                <a:ext cx="65649" cy="848126"/>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28" name="Shape 828"/>
              <p:cNvSpPr/>
              <p:nvPr/>
            </p:nvSpPr>
            <p:spPr>
              <a:xfrm>
                <a:off x="10838571" y="3359944"/>
                <a:ext cx="65649" cy="1067013"/>
              </a:xfrm>
              <a:prstGeom prst="rect">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29" name="Shape 829"/>
              <p:cNvSpPr/>
              <p:nvPr/>
            </p:nvSpPr>
            <p:spPr>
              <a:xfrm>
                <a:off x="10983351" y="4021957"/>
                <a:ext cx="65649" cy="405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30" name="Shape 830"/>
              <p:cNvSpPr/>
              <p:nvPr/>
            </p:nvSpPr>
            <p:spPr>
              <a:xfrm>
                <a:off x="11128131" y="3764356"/>
                <a:ext cx="65649" cy="662601"/>
              </a:xfrm>
              <a:prstGeom prst="rect">
                <a:avLst/>
              </a:prstGeom>
              <a:solidFill>
                <a:srgbClr val="E1EF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31" name="Shape 831"/>
              <p:cNvSpPr/>
              <p:nvPr/>
            </p:nvSpPr>
            <p:spPr>
              <a:xfrm>
                <a:off x="10013950" y="3213100"/>
                <a:ext cx="1231900" cy="1225550"/>
              </a:xfrm>
              <a:custGeom>
                <a:avLst/>
                <a:gdLst/>
                <a:ahLst/>
                <a:cxnLst/>
                <a:rect l="0" t="0" r="0" b="0"/>
                <a:pathLst>
                  <a:path w="1231900" h="1225550" extrusionOk="0">
                    <a:moveTo>
                      <a:pt x="0" y="0"/>
                    </a:moveTo>
                    <a:lnTo>
                      <a:pt x="0" y="1225550"/>
                    </a:lnTo>
                    <a:lnTo>
                      <a:pt x="1231900" y="1225550"/>
                    </a:lnTo>
                  </a:path>
                </a:pathLst>
              </a:custGeom>
              <a:noFill/>
              <a:ln w="38100" cap="flat" cmpd="sng">
                <a:solidFill>
                  <a:srgbClr val="75707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cxnSp>
          <p:nvCxnSpPr>
            <p:cNvPr id="832" name="Shape 832"/>
            <p:cNvCxnSpPr/>
            <p:nvPr/>
          </p:nvCxnSpPr>
          <p:spPr>
            <a:xfrm>
              <a:off x="2479756" y="3810930"/>
              <a:ext cx="947627" cy="0"/>
            </a:xfrm>
            <a:prstGeom prst="straightConnector1">
              <a:avLst/>
            </a:prstGeom>
            <a:noFill/>
            <a:ln w="38100" cap="flat" cmpd="sng">
              <a:solidFill>
                <a:srgbClr val="3A3838"/>
              </a:solidFill>
              <a:prstDash val="solid"/>
              <a:miter lim="800000"/>
              <a:headEnd type="none" w="sm" len="sm"/>
              <a:tailEnd type="triangle" w="med" len="med"/>
            </a:ln>
          </p:spPr>
        </p:cxnSp>
        <p:cxnSp>
          <p:nvCxnSpPr>
            <p:cNvPr id="833" name="Shape 833"/>
            <p:cNvCxnSpPr/>
            <p:nvPr/>
          </p:nvCxnSpPr>
          <p:spPr>
            <a:xfrm>
              <a:off x="5669442" y="3810930"/>
              <a:ext cx="947627" cy="0"/>
            </a:xfrm>
            <a:prstGeom prst="straightConnector1">
              <a:avLst/>
            </a:prstGeom>
            <a:noFill/>
            <a:ln w="38100" cap="flat" cmpd="sng">
              <a:solidFill>
                <a:srgbClr val="3A3838"/>
              </a:solidFill>
              <a:prstDash val="solid"/>
              <a:miter lim="800000"/>
              <a:headEnd type="none" w="sm" len="sm"/>
              <a:tailEnd type="triangle" w="med" len="med"/>
            </a:ln>
          </p:spPr>
        </p:cxnSp>
        <p:cxnSp>
          <p:nvCxnSpPr>
            <p:cNvPr id="834" name="Shape 834"/>
            <p:cNvCxnSpPr/>
            <p:nvPr/>
          </p:nvCxnSpPr>
          <p:spPr>
            <a:xfrm>
              <a:off x="8162322" y="3810930"/>
              <a:ext cx="947627" cy="0"/>
            </a:xfrm>
            <a:prstGeom prst="straightConnector1">
              <a:avLst/>
            </a:prstGeom>
            <a:noFill/>
            <a:ln w="38100" cap="flat" cmpd="sng">
              <a:solidFill>
                <a:srgbClr val="3A3838"/>
              </a:solidFill>
              <a:prstDash val="solid"/>
              <a:miter lim="800000"/>
              <a:headEnd type="none" w="sm" len="sm"/>
              <a:tailEnd type="triangle" w="med" len="med"/>
            </a:ln>
          </p:spPr>
        </p:cxnSp>
        <p:sp>
          <p:nvSpPr>
            <p:cNvPr id="835" name="Shape 835"/>
            <p:cNvSpPr txBox="1"/>
            <p:nvPr/>
          </p:nvSpPr>
          <p:spPr>
            <a:xfrm>
              <a:off x="733465" y="4878238"/>
              <a:ext cx="1890788" cy="70788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rgbClr val="000000"/>
                  </a:solidFill>
                  <a:latin typeface="Arial"/>
                  <a:ea typeface="Arial"/>
                  <a:cs typeface="Arial"/>
                  <a:sym typeface="Arial"/>
                </a:rPr>
                <a:t>Data </a:t>
              </a:r>
              <a:endParaRPr/>
            </a:p>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rgbClr val="000000"/>
                  </a:solidFill>
                  <a:latin typeface="Arial"/>
                  <a:ea typeface="Arial"/>
                  <a:cs typeface="Arial"/>
                  <a:sym typeface="Arial"/>
                </a:rPr>
                <a:t>Sources</a:t>
              </a:r>
              <a:endParaRPr sz="2000" b="1" i="0" u="none" strike="noStrike" cap="none">
                <a:solidFill>
                  <a:srgbClr val="000000"/>
                </a:solidFill>
                <a:latin typeface="Arial"/>
                <a:ea typeface="Arial"/>
                <a:cs typeface="Arial"/>
                <a:sym typeface="Arial"/>
              </a:endParaRPr>
            </a:p>
          </p:txBody>
        </p:sp>
        <p:sp>
          <p:nvSpPr>
            <p:cNvPr id="836" name="Shape 836"/>
            <p:cNvSpPr txBox="1"/>
            <p:nvPr/>
          </p:nvSpPr>
          <p:spPr>
            <a:xfrm>
              <a:off x="3570439" y="4878238"/>
              <a:ext cx="1890788" cy="40011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rgbClr val="000000"/>
                  </a:solidFill>
                  <a:latin typeface="Arial"/>
                  <a:ea typeface="Arial"/>
                  <a:cs typeface="Arial"/>
                  <a:sym typeface="Arial"/>
                </a:rPr>
                <a:t>ELT</a:t>
              </a:r>
              <a:endParaRPr sz="2000" b="1" i="0" u="none" strike="noStrike" cap="none">
                <a:solidFill>
                  <a:srgbClr val="000000"/>
                </a:solidFill>
                <a:latin typeface="Arial"/>
                <a:ea typeface="Arial"/>
                <a:cs typeface="Arial"/>
                <a:sym typeface="Arial"/>
              </a:endParaRPr>
            </a:p>
          </p:txBody>
        </p:sp>
        <p:sp>
          <p:nvSpPr>
            <p:cNvPr id="837" name="Shape 837"/>
            <p:cNvSpPr txBox="1"/>
            <p:nvPr/>
          </p:nvSpPr>
          <p:spPr>
            <a:xfrm>
              <a:off x="6424840" y="4809100"/>
              <a:ext cx="1890788" cy="70788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rgbClr val="000000"/>
                  </a:solidFill>
                  <a:latin typeface="Arial"/>
                  <a:ea typeface="Arial"/>
                  <a:cs typeface="Arial"/>
                  <a:sym typeface="Arial"/>
                </a:rPr>
                <a:t>Data Warehouse</a:t>
              </a:r>
              <a:endParaRPr sz="2000" b="1" i="0" u="none" strike="noStrike" cap="none">
                <a:solidFill>
                  <a:srgbClr val="000000"/>
                </a:solidFill>
                <a:latin typeface="Arial"/>
                <a:ea typeface="Arial"/>
                <a:cs typeface="Arial"/>
                <a:sym typeface="Arial"/>
              </a:endParaRPr>
            </a:p>
          </p:txBody>
        </p:sp>
        <p:sp>
          <p:nvSpPr>
            <p:cNvPr id="838" name="Shape 838"/>
            <p:cNvSpPr txBox="1"/>
            <p:nvPr/>
          </p:nvSpPr>
          <p:spPr>
            <a:xfrm>
              <a:off x="9428998" y="4809100"/>
              <a:ext cx="1420577" cy="70788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rgbClr val="000000"/>
                  </a:solidFill>
                  <a:latin typeface="Arial"/>
                  <a:ea typeface="Arial"/>
                  <a:cs typeface="Arial"/>
                  <a:sym typeface="Arial"/>
                </a:rPr>
                <a:t>Reporting and Bl</a:t>
              </a:r>
              <a:endParaRPr sz="2000" b="1" i="0" u="none" strike="noStrike" cap="none">
                <a:solidFill>
                  <a:srgbClr val="000000"/>
                </a:solidFill>
                <a:latin typeface="Arial"/>
                <a:ea typeface="Arial"/>
                <a:cs typeface="Arial"/>
                <a:sym typeface="Arial"/>
              </a:endParaRPr>
            </a:p>
          </p:txBody>
        </p:sp>
        <p:grpSp>
          <p:nvGrpSpPr>
            <p:cNvPr id="839" name="Shape 839"/>
            <p:cNvGrpSpPr/>
            <p:nvPr/>
          </p:nvGrpSpPr>
          <p:grpSpPr>
            <a:xfrm>
              <a:off x="3445093" y="2512363"/>
              <a:ext cx="2189673" cy="2189673"/>
              <a:chOff x="3723365" y="3095124"/>
              <a:chExt cx="1590661" cy="1590661"/>
            </a:xfrm>
          </p:grpSpPr>
          <p:sp>
            <p:nvSpPr>
              <p:cNvPr id="840" name="Shape 840"/>
              <p:cNvSpPr/>
              <p:nvPr/>
            </p:nvSpPr>
            <p:spPr>
              <a:xfrm>
                <a:off x="3723365" y="3095124"/>
                <a:ext cx="1590661" cy="1590661"/>
              </a:xfrm>
              <a:custGeom>
                <a:avLst/>
                <a:gdLst/>
                <a:ahLst/>
                <a:cxnLst/>
                <a:rect l="0" t="0" r="0" b="0"/>
                <a:pathLst>
                  <a:path w="2980266" h="2980266" extrusionOk="0">
                    <a:moveTo>
                      <a:pt x="2115406" y="475169"/>
                    </a:moveTo>
                    <a:lnTo>
                      <a:pt x="2347223" y="280641"/>
                    </a:lnTo>
                    <a:lnTo>
                      <a:pt x="2532418" y="436038"/>
                    </a:lnTo>
                    <a:lnTo>
                      <a:pt x="2381100" y="698113"/>
                    </a:lnTo>
                    <a:cubicBezTo>
                      <a:pt x="2488696" y="819151"/>
                      <a:pt x="2570502" y="960843"/>
                      <a:pt x="2621526" y="1114543"/>
                    </a:cubicBezTo>
                    <a:lnTo>
                      <a:pt x="2924149" y="1114535"/>
                    </a:lnTo>
                    <a:lnTo>
                      <a:pt x="2966129" y="1352617"/>
                    </a:lnTo>
                    <a:lnTo>
                      <a:pt x="2681754" y="1456113"/>
                    </a:lnTo>
                    <a:cubicBezTo>
                      <a:pt x="2686376" y="1617995"/>
                      <a:pt x="2657965" y="1779121"/>
                      <a:pt x="2598255" y="1929659"/>
                    </a:cubicBezTo>
                    <a:lnTo>
                      <a:pt x="2830082" y="2124176"/>
                    </a:lnTo>
                    <a:lnTo>
                      <a:pt x="2709205" y="2333542"/>
                    </a:lnTo>
                    <a:lnTo>
                      <a:pt x="2424835" y="2230031"/>
                    </a:lnTo>
                    <a:cubicBezTo>
                      <a:pt x="2324320" y="2357010"/>
                      <a:pt x="2198986" y="2462178"/>
                      <a:pt x="2056481" y="2539116"/>
                    </a:cubicBezTo>
                    <a:lnTo>
                      <a:pt x="2109039" y="2837141"/>
                    </a:lnTo>
                    <a:lnTo>
                      <a:pt x="1881863" y="2919826"/>
                    </a:lnTo>
                    <a:lnTo>
                      <a:pt x="1730559" y="2657743"/>
                    </a:lnTo>
                    <a:cubicBezTo>
                      <a:pt x="1571939" y="2690405"/>
                      <a:pt x="1408327" y="2690405"/>
                      <a:pt x="1249707" y="2657743"/>
                    </a:cubicBezTo>
                    <a:lnTo>
                      <a:pt x="1098403" y="2919826"/>
                    </a:lnTo>
                    <a:lnTo>
                      <a:pt x="871227" y="2837141"/>
                    </a:lnTo>
                    <a:lnTo>
                      <a:pt x="923785" y="2539117"/>
                    </a:lnTo>
                    <a:cubicBezTo>
                      <a:pt x="781280" y="2462179"/>
                      <a:pt x="655947" y="2357011"/>
                      <a:pt x="555431" y="2230032"/>
                    </a:cubicBezTo>
                    <a:lnTo>
                      <a:pt x="271061" y="2333542"/>
                    </a:lnTo>
                    <a:lnTo>
                      <a:pt x="150184" y="2124176"/>
                    </a:lnTo>
                    <a:lnTo>
                      <a:pt x="382011" y="1929660"/>
                    </a:lnTo>
                    <a:cubicBezTo>
                      <a:pt x="322301" y="1779122"/>
                      <a:pt x="293890" y="1617995"/>
                      <a:pt x="298512" y="1456114"/>
                    </a:cubicBezTo>
                    <a:lnTo>
                      <a:pt x="14137" y="1352617"/>
                    </a:lnTo>
                    <a:lnTo>
                      <a:pt x="56117" y="1114535"/>
                    </a:lnTo>
                    <a:lnTo>
                      <a:pt x="358740" y="1114543"/>
                    </a:lnTo>
                    <a:cubicBezTo>
                      <a:pt x="409764" y="960843"/>
                      <a:pt x="491570" y="819151"/>
                      <a:pt x="599166" y="698113"/>
                    </a:cubicBezTo>
                    <a:lnTo>
                      <a:pt x="447848" y="436038"/>
                    </a:lnTo>
                    <a:lnTo>
                      <a:pt x="633043" y="280641"/>
                    </a:lnTo>
                    <a:lnTo>
                      <a:pt x="864860" y="475169"/>
                    </a:lnTo>
                    <a:cubicBezTo>
                      <a:pt x="1002743" y="390226"/>
                      <a:pt x="1156488" y="334267"/>
                      <a:pt x="1316713" y="310708"/>
                    </a:cubicBezTo>
                    <a:lnTo>
                      <a:pt x="1369255" y="12681"/>
                    </a:lnTo>
                    <a:lnTo>
                      <a:pt x="1611011" y="12681"/>
                    </a:lnTo>
                    <a:lnTo>
                      <a:pt x="1663553" y="310708"/>
                    </a:lnTo>
                    <a:cubicBezTo>
                      <a:pt x="1823778" y="334267"/>
                      <a:pt x="1977523" y="390226"/>
                      <a:pt x="2115406" y="475169"/>
                    </a:cubicBezTo>
                    <a:close/>
                  </a:path>
                </a:pathLst>
              </a:custGeom>
              <a:solidFill>
                <a:srgbClr val="757070"/>
              </a:solidFill>
              <a:ln w="44450" cap="flat" cmpd="sng">
                <a:solidFill>
                  <a:srgbClr val="757070"/>
                </a:solidFill>
                <a:prstDash val="solid"/>
                <a:miter lim="800000"/>
                <a:headEnd type="none" w="sm" len="sm"/>
                <a:tailEnd type="none" w="sm" len="sm"/>
              </a:ln>
            </p:spPr>
            <p:txBody>
              <a:bodyPr spcFirstLastPara="1" wrap="square" lIns="667725" tIns="766675" rIns="667725" bIns="818800"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41" name="Shape 841"/>
              <p:cNvSpPr/>
              <p:nvPr/>
            </p:nvSpPr>
            <p:spPr>
              <a:xfrm>
                <a:off x="3904638" y="3276397"/>
                <a:ext cx="1228114" cy="1228114"/>
              </a:xfrm>
              <a:prstGeom prst="ellipse">
                <a:avLst/>
              </a:prstGeom>
              <a:solidFill>
                <a:srgbClr val="00B8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42" name="Shape 842"/>
              <p:cNvSpPr/>
              <p:nvPr/>
            </p:nvSpPr>
            <p:spPr>
              <a:xfrm rot="769194">
                <a:off x="3892723" y="3679542"/>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43" name="Shape 843"/>
              <p:cNvSpPr/>
              <p:nvPr/>
            </p:nvSpPr>
            <p:spPr>
              <a:xfrm rot="4909445">
                <a:off x="4092071" y="3356690"/>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44" name="Shape 844"/>
              <p:cNvSpPr/>
              <p:nvPr/>
            </p:nvSpPr>
            <p:spPr>
              <a:xfrm rot="9081029">
                <a:off x="4522023" y="3486036"/>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45" name="Shape 845"/>
              <p:cNvSpPr/>
              <p:nvPr/>
            </p:nvSpPr>
            <p:spPr>
              <a:xfrm rot="-3989927">
                <a:off x="4159039" y="4003005"/>
                <a:ext cx="574879"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46" name="Shape 846"/>
              <p:cNvSpPr/>
              <p:nvPr/>
            </p:nvSpPr>
            <p:spPr>
              <a:xfrm rot="-8452869">
                <a:off x="4541974" y="3818376"/>
                <a:ext cx="566247" cy="433705"/>
              </a:xfrm>
              <a:custGeom>
                <a:avLst/>
                <a:gdLst/>
                <a:ahLst/>
                <a:cxnLst/>
                <a:rect l="0" t="0" r="0" b="0"/>
                <a:pathLst>
                  <a:path w="574879" h="433705" extrusionOk="0">
                    <a:moveTo>
                      <a:pt x="574879" y="160020"/>
                    </a:moveTo>
                    <a:lnTo>
                      <a:pt x="3379" y="0"/>
                    </a:lnTo>
                    <a:cubicBezTo>
                      <a:pt x="-3818" y="145627"/>
                      <a:pt x="-4664" y="288078"/>
                      <a:pt x="54814" y="433705"/>
                    </a:cubicBezTo>
                    <a:lnTo>
                      <a:pt x="574879" y="160020"/>
                    </a:lnTo>
                    <a:close/>
                  </a:path>
                </a:pathLst>
              </a:cu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47" name="Shape 847"/>
              <p:cNvSpPr/>
              <p:nvPr/>
            </p:nvSpPr>
            <p:spPr>
              <a:xfrm>
                <a:off x="4309801" y="3681560"/>
                <a:ext cx="417788" cy="417788"/>
              </a:xfrm>
              <a:prstGeom prst="ellipse">
                <a:avLst/>
              </a:prstGeom>
              <a:solidFill>
                <a:srgbClr val="7570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
</file>

<file path=ppt/theme/theme1.xml><?xml version="1.0" encoding="utf-8"?>
<a:theme xmlns:a="http://schemas.openxmlformats.org/drawingml/2006/main" name="Office Theme">
  <a:themeElements>
    <a:clrScheme name="Digital_Mint">
      <a:dk1>
        <a:srgbClr val="000000"/>
      </a:dk1>
      <a:lt1>
        <a:srgbClr val="FFFFFF"/>
      </a:lt1>
      <a:dk2>
        <a:srgbClr val="44546A"/>
      </a:dk2>
      <a:lt2>
        <a:srgbClr val="E7E6E6"/>
      </a:lt2>
      <a:accent1>
        <a:srgbClr val="1CC083"/>
      </a:accent1>
      <a:accent2>
        <a:srgbClr val="96E2C0"/>
      </a:accent2>
      <a:accent3>
        <a:srgbClr val="56687C"/>
      </a:accent3>
      <a:accent4>
        <a:srgbClr val="44546A"/>
      </a:accent4>
      <a:accent5>
        <a:srgbClr val="1CC083"/>
      </a:accent5>
      <a:accent6>
        <a:srgbClr val="96E2C0"/>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TotalTime>
  <Words>6585</Words>
  <Application>Microsoft Office PowerPoint</Application>
  <PresentationFormat>Widescreen</PresentationFormat>
  <Paragraphs>583</Paragraphs>
  <Slides>30</Slides>
  <Notes>30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30</vt:i4>
      </vt:variant>
    </vt:vector>
  </HeadingPairs>
  <TitlesOfParts>
    <vt:vector size="37" baseType="lpstr">
      <vt:lpstr>Arial</vt:lpstr>
      <vt:lpstr>Calibri</vt:lpstr>
      <vt:lpstr>Noto Sans Symbols</vt:lpstr>
      <vt:lpstr>Source Sans Pro</vt:lpstr>
      <vt:lpstr>Wingdings 3</vt:lpstr>
      <vt:lpstr>Office Theme</vt:lpstr>
      <vt:lpstr>Custom Design</vt:lpstr>
      <vt:lpstr>PowerPoint Presentation</vt:lpstr>
      <vt:lpstr>Module Learning Objectives</vt:lpstr>
      <vt:lpstr>Module Topics</vt:lpstr>
      <vt:lpstr>1. What is a data lake?</vt:lpstr>
      <vt:lpstr>1. What is a data lake? (Contd.)</vt:lpstr>
      <vt:lpstr>1. What is a data lake? (Contd.)</vt:lpstr>
      <vt:lpstr>1.1. Key attributes of a data lake</vt:lpstr>
      <vt:lpstr>1.2. Understand Data Warehouses</vt:lpstr>
      <vt:lpstr>1.3. Traditional Analytics Pipeline</vt:lpstr>
      <vt:lpstr>1.4. Data Lake Pipeline</vt:lpstr>
      <vt:lpstr>1.5. How Data Lake Compares to Enterprise Data Warehouse</vt:lpstr>
      <vt:lpstr>1.6. Group Discussion</vt:lpstr>
      <vt:lpstr>What did you Grasp?</vt:lpstr>
      <vt:lpstr>2. Components of a Data Lake - Ingestion</vt:lpstr>
      <vt:lpstr>2.1. Components of a Data Lake - Storage</vt:lpstr>
      <vt:lpstr>2.2. Components of a Data Lake - Catalogue and Search</vt:lpstr>
      <vt:lpstr>2.3. Components of Data Lake - Process</vt:lpstr>
      <vt:lpstr>2.4. Components of a Data Lake - Security</vt:lpstr>
      <vt:lpstr>2.5. Components of a Data Lake - Management and Governance</vt:lpstr>
      <vt:lpstr>2.5. Components of a Data Lake - Data Access and Visualization</vt:lpstr>
      <vt:lpstr>What did you Grasp?</vt:lpstr>
      <vt:lpstr>3. Sources of Data to a Data Lake</vt:lpstr>
      <vt:lpstr>Benefits of Implementing a Data Lake</vt:lpstr>
      <vt:lpstr>3.1. Use cases of data lake</vt:lpstr>
      <vt:lpstr>3.2. Data stores used in data lake</vt:lpstr>
      <vt:lpstr>3.3. Data Processing Requirements</vt:lpstr>
      <vt:lpstr>What did you Grasp?</vt:lpstr>
      <vt:lpstr>What did you Grasp?</vt:lpstr>
      <vt:lpstr>In a nutshell, we learnt: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Windows User</cp:lastModifiedBy>
  <cp:revision>15</cp:revision>
  <dcterms:modified xsi:type="dcterms:W3CDTF">2018-07-31T16:54:42Z</dcterms:modified>
</cp:coreProperties>
</file>